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15" r:id="rId30"/>
    <p:sldId id="300" r:id="rId31"/>
    <p:sldId id="301" r:id="rId32"/>
    <p:sldId id="304" r:id="rId33"/>
    <p:sldId id="306" r:id="rId34"/>
    <p:sldId id="305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180CE-6A0E-4606-A3C0-E16B33086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A9369E-3184-4825-A824-1346A1371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628F89-8C8D-4937-8DB4-1AFC80B3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DEA1B5-16CD-4B29-972B-2ADC124C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4E69FB-A340-44EB-A05B-69FEEB5E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06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284DC-01DC-4A8A-A301-7ADA4F46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1C787A-2E3C-49FD-82CD-4E19D105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133F09-521A-40F2-BD4E-0C4EA221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A6FFEB-9C97-4E43-B907-49F7B981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74D8AB-A314-407D-9AAA-DCE0835D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29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A737A3-65FD-49DC-831C-98DADFAC8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55839-31C3-4A48-9EA1-2261BC506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3E4B0F-90AF-4A35-A62B-D2C6DB1B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9B84D2-DE8B-488A-BF58-3EE267C7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A01FCA-0D9D-4821-87C0-029DDA7D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90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ADBE8-6050-46FD-961A-A4C2FC2A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AF20CD-E7B3-4C5B-A033-A59C5D4D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A637D8-97C2-4A41-A3FB-80B3849D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10B332-2067-42E5-9C0D-61017BD7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3AE56D-438A-45EE-A278-D503AD4E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D655B-F284-4017-83E3-DE3926D6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626C0C-8A0D-458D-8343-5C1610CDA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8B7C25-8F0E-4D2E-AA36-430E70E5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6A2FF9-1895-476A-841B-4087668A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A25EBD-F545-4D3C-8314-64B7E10A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5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2874F-49BE-4F23-A582-E9DDDE04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4B825-7E4D-4C2A-A1FB-789CC0576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1F2140-962F-42F6-B646-7B9ADBEF6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F0AEA2-FA90-45AE-A883-B29298A4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77813F-1589-4F98-A19D-776122C2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96A6A2-22E6-421B-9654-098C847A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7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5C684-BE51-4F76-907B-6EDB9BFC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29BE70-B2D3-46DA-88F8-929B07435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848CEA-CA5A-4BF0-A5E1-C99280C39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521E87-A2BC-4C2D-8DAF-97B46235C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D9AD44-C09C-44E0-BADA-70AB0DEBD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CCBFE4-8104-433E-BB56-DFE018C9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7DD205-FBA8-4D3D-A9A2-4909CAE9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41F60C-0216-41FC-8D95-D64B0EAF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6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75A7D-48F5-425E-ACB0-E19C4F01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C50B38-38FA-470F-ABB2-68E9DD54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E1CD32-1C77-4BA7-8790-635F2F00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22CFEDF-D575-47C3-94F0-353B3073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36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98A0AF-04E3-42FF-B881-76BE4F8F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7FA73F-965A-4C87-ADB2-2F06AAD4B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643BE9-90FF-4C22-9CFF-53E1B380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54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616A11-BB3A-4669-83FE-FD9E26EB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A3339-63C3-4B43-80F1-CD0C12F3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4CB15-5B71-4D87-982B-8ACEEE1BA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C97FF-9681-4083-A0B6-EFF6E3A3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DAF627-C532-404A-8F02-20947A34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9144E-C15C-4F4B-86FB-C1A4F750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70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051E2-4915-4701-B32E-A2FB9D4C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FE4EC9-7CAE-425E-B1BD-3A9B3F624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944F1F-2E5A-4E91-BC6C-FBC6DBB80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C43A52-D149-40A0-A839-6D0493E2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4DBDE5-A422-4FA6-850F-FA1C9C98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0E4701-F8FC-4043-9F70-1DA55A4B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9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16C2E-E53F-47D6-A2E4-D4CA8E22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4697CB-D443-4F71-AF5B-31F619E2D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2350C4-5CFD-4250-B5FC-A4ABC134A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41CB7-89C5-4AFF-81B3-58823B6FD422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2F30FC-770B-43B0-A486-8580782D4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5F33D3-A2C2-4A4D-B5AB-5EE54B8B9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BAEE5-D142-4FEF-A9A7-93F9CDDE65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54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7.png"/><Relationship Id="rId1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32.jpg"/><Relationship Id="rId12" Type="http://schemas.openxmlformats.org/officeDocument/2006/relationships/image" Target="../media/image56.png"/><Relationship Id="rId17" Type="http://schemas.openxmlformats.org/officeDocument/2006/relationships/image" Target="../media/image40.jpg"/><Relationship Id="rId2" Type="http://schemas.openxmlformats.org/officeDocument/2006/relationships/image" Target="../media/image29.pn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5.jpg"/><Relationship Id="rId5" Type="http://schemas.openxmlformats.org/officeDocument/2006/relationships/image" Target="../media/image30.jpg"/><Relationship Id="rId15" Type="http://schemas.openxmlformats.org/officeDocument/2006/relationships/image" Target="../media/image38.jpg"/><Relationship Id="rId10" Type="http://schemas.openxmlformats.org/officeDocument/2006/relationships/image" Target="../media/image34.jpg"/><Relationship Id="rId4" Type="http://schemas.openxmlformats.org/officeDocument/2006/relationships/image" Target="../media/image36.jpg"/><Relationship Id="rId9" Type="http://schemas.openxmlformats.org/officeDocument/2006/relationships/image" Target="../media/image55.jpg"/><Relationship Id="rId1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2.jpg"/><Relationship Id="rId18" Type="http://schemas.openxmlformats.org/officeDocument/2006/relationships/image" Target="../media/image62.jpg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12" Type="http://schemas.openxmlformats.org/officeDocument/2006/relationships/image" Target="../media/image51.jpg"/><Relationship Id="rId17" Type="http://schemas.openxmlformats.org/officeDocument/2006/relationships/image" Target="../media/image61.png"/><Relationship Id="rId2" Type="http://schemas.openxmlformats.org/officeDocument/2006/relationships/image" Target="../media/image41.jp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50.jpg"/><Relationship Id="rId5" Type="http://schemas.openxmlformats.org/officeDocument/2006/relationships/image" Target="../media/image48.jpg"/><Relationship Id="rId15" Type="http://schemas.openxmlformats.org/officeDocument/2006/relationships/image" Target="../media/image59.png"/><Relationship Id="rId10" Type="http://schemas.openxmlformats.org/officeDocument/2006/relationships/image" Target="../media/image47.jpg"/><Relationship Id="rId4" Type="http://schemas.openxmlformats.org/officeDocument/2006/relationships/image" Target="../media/image49.jpg"/><Relationship Id="rId9" Type="http://schemas.openxmlformats.org/officeDocument/2006/relationships/image" Target="../media/image46.jpg"/><Relationship Id="rId1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7.png"/><Relationship Id="rId1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32.jpg"/><Relationship Id="rId12" Type="http://schemas.openxmlformats.org/officeDocument/2006/relationships/image" Target="../media/image56.png"/><Relationship Id="rId17" Type="http://schemas.openxmlformats.org/officeDocument/2006/relationships/image" Target="../media/image40.jpg"/><Relationship Id="rId2" Type="http://schemas.openxmlformats.org/officeDocument/2006/relationships/image" Target="../media/image29.pn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5.jpg"/><Relationship Id="rId5" Type="http://schemas.openxmlformats.org/officeDocument/2006/relationships/image" Target="../media/image30.jpg"/><Relationship Id="rId15" Type="http://schemas.openxmlformats.org/officeDocument/2006/relationships/image" Target="../media/image38.jpg"/><Relationship Id="rId10" Type="http://schemas.openxmlformats.org/officeDocument/2006/relationships/image" Target="../media/image34.jpg"/><Relationship Id="rId4" Type="http://schemas.openxmlformats.org/officeDocument/2006/relationships/image" Target="../media/image36.jpg"/><Relationship Id="rId9" Type="http://schemas.openxmlformats.org/officeDocument/2006/relationships/image" Target="../media/image55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66.jpg"/><Relationship Id="rId18" Type="http://schemas.openxmlformats.org/officeDocument/2006/relationships/image" Target="../media/image67.jpg"/><Relationship Id="rId3" Type="http://schemas.openxmlformats.org/officeDocument/2006/relationships/image" Target="../media/image64.jpg"/><Relationship Id="rId7" Type="http://schemas.openxmlformats.org/officeDocument/2006/relationships/image" Target="../media/image44.jpg"/><Relationship Id="rId12" Type="http://schemas.openxmlformats.org/officeDocument/2006/relationships/image" Target="../media/image65.jpg"/><Relationship Id="rId17" Type="http://schemas.openxmlformats.org/officeDocument/2006/relationships/image" Target="../media/image51.jpg"/><Relationship Id="rId2" Type="http://schemas.openxmlformats.org/officeDocument/2006/relationships/image" Target="../media/image63.jpg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49.jpg"/><Relationship Id="rId5" Type="http://schemas.openxmlformats.org/officeDocument/2006/relationships/image" Target="../media/image46.jpg"/><Relationship Id="rId15" Type="http://schemas.openxmlformats.org/officeDocument/2006/relationships/image" Target="../media/image52.jpg"/><Relationship Id="rId10" Type="http://schemas.openxmlformats.org/officeDocument/2006/relationships/image" Target="../media/image42.jpg"/><Relationship Id="rId4" Type="http://schemas.openxmlformats.org/officeDocument/2006/relationships/image" Target="../media/image47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9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4.jpg"/><Relationship Id="rId4" Type="http://schemas.openxmlformats.org/officeDocument/2006/relationships/image" Target="../media/image7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D73DE-02B0-4BC6-90F4-6C2A2BC67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(ML)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90358E-2452-47D0-9FF2-C7B2B20B13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C00000"/>
                </a:solidFill>
              </a:rPr>
              <a:t>IThub</a:t>
            </a:r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dirty="0"/>
              <a:t>2021-2022</a:t>
            </a:r>
            <a:endParaRPr lang="ru-RU" dirty="0"/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лекция 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16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Находим фигуры на изображении</a:t>
            </a:r>
          </a:p>
        </p:txBody>
      </p:sp>
      <p:sp>
        <p:nvSpPr>
          <p:cNvPr id="6" name="Google Shape;173;p23">
            <a:extLst>
              <a:ext uri="{FF2B5EF4-FFF2-40B4-BE49-F238E27FC236}">
                <a16:creationId xmlns:a16="http://schemas.microsoft.com/office/drawing/2014/main" id="{FC2B06AA-5A7F-49FF-AD9E-755A4749CDCD}"/>
              </a:ext>
            </a:extLst>
          </p:cNvPr>
          <p:cNvSpPr/>
          <p:nvPr/>
        </p:nvSpPr>
        <p:spPr>
          <a:xfrm>
            <a:off x="1700546" y="1589886"/>
            <a:ext cx="8321261" cy="41314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74;p23">
            <a:extLst>
              <a:ext uri="{FF2B5EF4-FFF2-40B4-BE49-F238E27FC236}">
                <a16:creationId xmlns:a16="http://schemas.microsoft.com/office/drawing/2014/main" id="{890A3EE7-06A3-466E-B2C2-FD7E21CDE8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8367" y="2024919"/>
            <a:ext cx="943369" cy="90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5;p23">
            <a:extLst>
              <a:ext uri="{FF2B5EF4-FFF2-40B4-BE49-F238E27FC236}">
                <a16:creationId xmlns:a16="http://schemas.microsoft.com/office/drawing/2014/main" id="{1BED8651-CCBE-4117-BFBA-57F107840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504" y="4389235"/>
            <a:ext cx="1015602" cy="994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76;p23">
            <a:extLst>
              <a:ext uri="{FF2B5EF4-FFF2-40B4-BE49-F238E27FC236}">
                <a16:creationId xmlns:a16="http://schemas.microsoft.com/office/drawing/2014/main" id="{071151CD-C466-4360-97A0-2B7F6AF7E79E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5087289" y="2475622"/>
            <a:ext cx="892738" cy="123150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79;p23">
            <a:extLst>
              <a:ext uri="{FF2B5EF4-FFF2-40B4-BE49-F238E27FC236}">
                <a16:creationId xmlns:a16="http://schemas.microsoft.com/office/drawing/2014/main" id="{612A61C8-65A8-4F1D-9A3D-8CA902CD04CA}"/>
              </a:ext>
            </a:extLst>
          </p:cNvPr>
          <p:cNvCxnSpPr>
            <a:endCxn id="23" idx="1"/>
          </p:cNvCxnSpPr>
          <p:nvPr/>
        </p:nvCxnSpPr>
        <p:spPr>
          <a:xfrm>
            <a:off x="5046726" y="3682393"/>
            <a:ext cx="933301" cy="24735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80;p23">
            <a:extLst>
              <a:ext uri="{FF2B5EF4-FFF2-40B4-BE49-F238E27FC236}">
                <a16:creationId xmlns:a16="http://schemas.microsoft.com/office/drawing/2014/main" id="{CACCB2D2-6EA1-4973-BA5B-10CB156FD67F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5087291" y="3707128"/>
            <a:ext cx="892736" cy="118554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82;p23">
            <a:extLst>
              <a:ext uri="{FF2B5EF4-FFF2-40B4-BE49-F238E27FC236}">
                <a16:creationId xmlns:a16="http://schemas.microsoft.com/office/drawing/2014/main" id="{0B51D6A4-A9E4-4871-92CB-D1BCAEAEE6D5}"/>
              </a:ext>
            </a:extLst>
          </p:cNvPr>
          <p:cNvSpPr/>
          <p:nvPr/>
        </p:nvSpPr>
        <p:spPr>
          <a:xfrm>
            <a:off x="8151186" y="2222618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3;p23">
            <a:extLst>
              <a:ext uri="{FF2B5EF4-FFF2-40B4-BE49-F238E27FC236}">
                <a16:creationId xmlns:a16="http://schemas.microsoft.com/office/drawing/2014/main" id="{87CED8B4-9A97-4808-A02C-616053D2B40B}"/>
              </a:ext>
            </a:extLst>
          </p:cNvPr>
          <p:cNvSpPr/>
          <p:nvPr/>
        </p:nvSpPr>
        <p:spPr>
          <a:xfrm>
            <a:off x="8151186" y="3446991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4;p23">
            <a:extLst>
              <a:ext uri="{FF2B5EF4-FFF2-40B4-BE49-F238E27FC236}">
                <a16:creationId xmlns:a16="http://schemas.microsoft.com/office/drawing/2014/main" id="{1A96EE1A-0B65-413D-987A-4E547B3C77E4}"/>
              </a:ext>
            </a:extLst>
          </p:cNvPr>
          <p:cNvSpPr/>
          <p:nvPr/>
        </p:nvSpPr>
        <p:spPr>
          <a:xfrm>
            <a:off x="8151186" y="4671370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85;p23">
            <a:extLst>
              <a:ext uri="{FF2B5EF4-FFF2-40B4-BE49-F238E27FC236}">
                <a16:creationId xmlns:a16="http://schemas.microsoft.com/office/drawing/2014/main" id="{64E30DBE-958A-4AD3-8731-A9D42270973D}"/>
              </a:ext>
            </a:extLst>
          </p:cNvPr>
          <p:cNvCxnSpPr>
            <a:stCxn id="23" idx="3"/>
            <a:endCxn id="12" idx="2"/>
          </p:cNvCxnSpPr>
          <p:nvPr/>
        </p:nvCxnSpPr>
        <p:spPr>
          <a:xfrm flipV="1">
            <a:off x="7340521" y="2464047"/>
            <a:ext cx="810665" cy="124308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86;p23">
            <a:extLst>
              <a:ext uri="{FF2B5EF4-FFF2-40B4-BE49-F238E27FC236}">
                <a16:creationId xmlns:a16="http://schemas.microsoft.com/office/drawing/2014/main" id="{E18E0726-A580-4956-B2A8-57675DB3AB97}"/>
              </a:ext>
            </a:extLst>
          </p:cNvPr>
          <p:cNvCxnSpPr>
            <a:stCxn id="23" idx="3"/>
            <a:endCxn id="13" idx="2"/>
          </p:cNvCxnSpPr>
          <p:nvPr/>
        </p:nvCxnSpPr>
        <p:spPr>
          <a:xfrm flipV="1">
            <a:off x="7340521" y="3688420"/>
            <a:ext cx="810665" cy="18708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87;p23">
            <a:extLst>
              <a:ext uri="{FF2B5EF4-FFF2-40B4-BE49-F238E27FC236}">
                <a16:creationId xmlns:a16="http://schemas.microsoft.com/office/drawing/2014/main" id="{27D52EB4-D61E-4EA1-A896-109A1B339DE2}"/>
              </a:ext>
            </a:extLst>
          </p:cNvPr>
          <p:cNvCxnSpPr>
            <a:stCxn id="23" idx="3"/>
            <a:endCxn id="14" idx="2"/>
          </p:cNvCxnSpPr>
          <p:nvPr/>
        </p:nvCxnSpPr>
        <p:spPr>
          <a:xfrm>
            <a:off x="7340521" y="3707128"/>
            <a:ext cx="810665" cy="120567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8;p23">
            <a:extLst>
              <a:ext uri="{FF2B5EF4-FFF2-40B4-BE49-F238E27FC236}">
                <a16:creationId xmlns:a16="http://schemas.microsoft.com/office/drawing/2014/main" id="{401DEE7E-C7C1-4FE2-8924-E1B644631F23}"/>
              </a:ext>
            </a:extLst>
          </p:cNvPr>
          <p:cNvSpPr txBox="1"/>
          <p:nvPr/>
        </p:nvSpPr>
        <p:spPr>
          <a:xfrm>
            <a:off x="8140677" y="2222614"/>
            <a:ext cx="490952" cy="48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89;p23">
            <a:extLst>
              <a:ext uri="{FF2B5EF4-FFF2-40B4-BE49-F238E27FC236}">
                <a16:creationId xmlns:a16="http://schemas.microsoft.com/office/drawing/2014/main" id="{DDA82DEB-669E-440F-A71F-C56066F25C19}"/>
              </a:ext>
            </a:extLst>
          </p:cNvPr>
          <p:cNvSpPr txBox="1"/>
          <p:nvPr/>
        </p:nvSpPr>
        <p:spPr>
          <a:xfrm>
            <a:off x="8140702" y="3446989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1275</a:t>
            </a:r>
            <a:endParaRPr sz="12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90;p23">
            <a:extLst>
              <a:ext uri="{FF2B5EF4-FFF2-40B4-BE49-F238E27FC236}">
                <a16:creationId xmlns:a16="http://schemas.microsoft.com/office/drawing/2014/main" id="{B9CEFC09-9B04-444E-A3C0-877CD1A38FB7}"/>
              </a:ext>
            </a:extLst>
          </p:cNvPr>
          <p:cNvSpPr txBox="1"/>
          <p:nvPr/>
        </p:nvSpPr>
        <p:spPr>
          <a:xfrm>
            <a:off x="8108877" y="4671364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-765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" name="Google Shape;181;p23">
            <a:extLst>
              <a:ext uri="{FF2B5EF4-FFF2-40B4-BE49-F238E27FC236}">
                <a16:creationId xmlns:a16="http://schemas.microsoft.com/office/drawing/2014/main" id="{9DACE56A-55B6-4836-885E-B5B421AA24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0430" y="4334243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7;p23">
            <a:extLst>
              <a:ext uri="{FF2B5EF4-FFF2-40B4-BE49-F238E27FC236}">
                <a16:creationId xmlns:a16="http://schemas.microsoft.com/office/drawing/2014/main" id="{F6418597-8372-45CE-8853-C1B73DE621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0428" y="1917191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8;p23">
            <a:extLst>
              <a:ext uri="{FF2B5EF4-FFF2-40B4-BE49-F238E27FC236}">
                <a16:creationId xmlns:a16="http://schemas.microsoft.com/office/drawing/2014/main" id="{FE13A6F3-7259-4069-8342-F44EDE6E4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0027" y="3026871"/>
            <a:ext cx="1360494" cy="136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91;p23">
            <a:extLst>
              <a:ext uri="{FF2B5EF4-FFF2-40B4-BE49-F238E27FC236}">
                <a16:creationId xmlns:a16="http://schemas.microsoft.com/office/drawing/2014/main" id="{22359E5E-7B1D-4999-A6E8-270EC8A7A7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0378" y="3125716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92;p23">
            <a:extLst>
              <a:ext uri="{FF2B5EF4-FFF2-40B4-BE49-F238E27FC236}">
                <a16:creationId xmlns:a16="http://schemas.microsoft.com/office/drawing/2014/main" id="{3BBD765B-7B0F-4904-A847-999EF91991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9504" y="3176103"/>
            <a:ext cx="1015594" cy="98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98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Находим фигуры на изображении</a:t>
            </a:r>
          </a:p>
        </p:txBody>
      </p:sp>
      <p:sp>
        <p:nvSpPr>
          <p:cNvPr id="6" name="Google Shape;173;p23">
            <a:extLst>
              <a:ext uri="{FF2B5EF4-FFF2-40B4-BE49-F238E27FC236}">
                <a16:creationId xmlns:a16="http://schemas.microsoft.com/office/drawing/2014/main" id="{FC2B06AA-5A7F-49FF-AD9E-755A4749CDCD}"/>
              </a:ext>
            </a:extLst>
          </p:cNvPr>
          <p:cNvSpPr/>
          <p:nvPr/>
        </p:nvSpPr>
        <p:spPr>
          <a:xfrm>
            <a:off x="1700546" y="1589886"/>
            <a:ext cx="8321261" cy="41314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74;p23">
            <a:extLst>
              <a:ext uri="{FF2B5EF4-FFF2-40B4-BE49-F238E27FC236}">
                <a16:creationId xmlns:a16="http://schemas.microsoft.com/office/drawing/2014/main" id="{890A3EE7-06A3-466E-B2C2-FD7E21CDE8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8367" y="2024919"/>
            <a:ext cx="943369" cy="90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5;p23">
            <a:extLst>
              <a:ext uri="{FF2B5EF4-FFF2-40B4-BE49-F238E27FC236}">
                <a16:creationId xmlns:a16="http://schemas.microsoft.com/office/drawing/2014/main" id="{1BED8651-CCBE-4117-BFBA-57F107840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504" y="4389235"/>
            <a:ext cx="1015602" cy="994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76;p23">
            <a:extLst>
              <a:ext uri="{FF2B5EF4-FFF2-40B4-BE49-F238E27FC236}">
                <a16:creationId xmlns:a16="http://schemas.microsoft.com/office/drawing/2014/main" id="{071151CD-C466-4360-97A0-2B7F6AF7E79E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5087289" y="2475622"/>
            <a:ext cx="892738" cy="123150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79;p23">
            <a:extLst>
              <a:ext uri="{FF2B5EF4-FFF2-40B4-BE49-F238E27FC236}">
                <a16:creationId xmlns:a16="http://schemas.microsoft.com/office/drawing/2014/main" id="{612A61C8-65A8-4F1D-9A3D-8CA902CD04CA}"/>
              </a:ext>
            </a:extLst>
          </p:cNvPr>
          <p:cNvCxnSpPr>
            <a:endCxn id="23" idx="1"/>
          </p:cNvCxnSpPr>
          <p:nvPr/>
        </p:nvCxnSpPr>
        <p:spPr>
          <a:xfrm>
            <a:off x="5046726" y="3682393"/>
            <a:ext cx="933301" cy="24735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80;p23">
            <a:extLst>
              <a:ext uri="{FF2B5EF4-FFF2-40B4-BE49-F238E27FC236}">
                <a16:creationId xmlns:a16="http://schemas.microsoft.com/office/drawing/2014/main" id="{CACCB2D2-6EA1-4973-BA5B-10CB156FD67F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5087291" y="3707128"/>
            <a:ext cx="892736" cy="118554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82;p23">
            <a:extLst>
              <a:ext uri="{FF2B5EF4-FFF2-40B4-BE49-F238E27FC236}">
                <a16:creationId xmlns:a16="http://schemas.microsoft.com/office/drawing/2014/main" id="{0B51D6A4-A9E4-4871-92CB-D1BCAEAEE6D5}"/>
              </a:ext>
            </a:extLst>
          </p:cNvPr>
          <p:cNvSpPr/>
          <p:nvPr/>
        </p:nvSpPr>
        <p:spPr>
          <a:xfrm>
            <a:off x="8151186" y="2222618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3;p23">
            <a:extLst>
              <a:ext uri="{FF2B5EF4-FFF2-40B4-BE49-F238E27FC236}">
                <a16:creationId xmlns:a16="http://schemas.microsoft.com/office/drawing/2014/main" id="{87CED8B4-9A97-4808-A02C-616053D2B40B}"/>
              </a:ext>
            </a:extLst>
          </p:cNvPr>
          <p:cNvSpPr/>
          <p:nvPr/>
        </p:nvSpPr>
        <p:spPr>
          <a:xfrm>
            <a:off x="8151186" y="3446991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4;p23">
            <a:extLst>
              <a:ext uri="{FF2B5EF4-FFF2-40B4-BE49-F238E27FC236}">
                <a16:creationId xmlns:a16="http://schemas.microsoft.com/office/drawing/2014/main" id="{1A96EE1A-0B65-413D-987A-4E547B3C77E4}"/>
              </a:ext>
            </a:extLst>
          </p:cNvPr>
          <p:cNvSpPr/>
          <p:nvPr/>
        </p:nvSpPr>
        <p:spPr>
          <a:xfrm>
            <a:off x="8151186" y="4671370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85;p23">
            <a:extLst>
              <a:ext uri="{FF2B5EF4-FFF2-40B4-BE49-F238E27FC236}">
                <a16:creationId xmlns:a16="http://schemas.microsoft.com/office/drawing/2014/main" id="{64E30DBE-958A-4AD3-8731-A9D42270973D}"/>
              </a:ext>
            </a:extLst>
          </p:cNvPr>
          <p:cNvCxnSpPr>
            <a:stCxn id="23" idx="3"/>
            <a:endCxn id="12" idx="2"/>
          </p:cNvCxnSpPr>
          <p:nvPr/>
        </p:nvCxnSpPr>
        <p:spPr>
          <a:xfrm flipV="1">
            <a:off x="7340521" y="2464047"/>
            <a:ext cx="810665" cy="124308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86;p23">
            <a:extLst>
              <a:ext uri="{FF2B5EF4-FFF2-40B4-BE49-F238E27FC236}">
                <a16:creationId xmlns:a16="http://schemas.microsoft.com/office/drawing/2014/main" id="{E18E0726-A580-4956-B2A8-57675DB3AB97}"/>
              </a:ext>
            </a:extLst>
          </p:cNvPr>
          <p:cNvCxnSpPr>
            <a:stCxn id="23" idx="3"/>
            <a:endCxn id="13" idx="2"/>
          </p:cNvCxnSpPr>
          <p:nvPr/>
        </p:nvCxnSpPr>
        <p:spPr>
          <a:xfrm flipV="1">
            <a:off x="7340521" y="3688420"/>
            <a:ext cx="810665" cy="18708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87;p23">
            <a:extLst>
              <a:ext uri="{FF2B5EF4-FFF2-40B4-BE49-F238E27FC236}">
                <a16:creationId xmlns:a16="http://schemas.microsoft.com/office/drawing/2014/main" id="{27D52EB4-D61E-4EA1-A896-109A1B339DE2}"/>
              </a:ext>
            </a:extLst>
          </p:cNvPr>
          <p:cNvCxnSpPr>
            <a:stCxn id="23" idx="3"/>
            <a:endCxn id="14" idx="2"/>
          </p:cNvCxnSpPr>
          <p:nvPr/>
        </p:nvCxnSpPr>
        <p:spPr>
          <a:xfrm>
            <a:off x="7340521" y="3707128"/>
            <a:ext cx="810665" cy="120567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8;p23">
            <a:extLst>
              <a:ext uri="{FF2B5EF4-FFF2-40B4-BE49-F238E27FC236}">
                <a16:creationId xmlns:a16="http://schemas.microsoft.com/office/drawing/2014/main" id="{401DEE7E-C7C1-4FE2-8924-E1B644631F23}"/>
              </a:ext>
            </a:extLst>
          </p:cNvPr>
          <p:cNvSpPr txBox="1"/>
          <p:nvPr/>
        </p:nvSpPr>
        <p:spPr>
          <a:xfrm>
            <a:off x="8140677" y="2222614"/>
            <a:ext cx="490952" cy="48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89;p23">
            <a:extLst>
              <a:ext uri="{FF2B5EF4-FFF2-40B4-BE49-F238E27FC236}">
                <a16:creationId xmlns:a16="http://schemas.microsoft.com/office/drawing/2014/main" id="{DDA82DEB-669E-440F-A71F-C56066F25C19}"/>
              </a:ext>
            </a:extLst>
          </p:cNvPr>
          <p:cNvSpPr txBox="1"/>
          <p:nvPr/>
        </p:nvSpPr>
        <p:spPr>
          <a:xfrm>
            <a:off x="8140702" y="3446989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1275</a:t>
            </a:r>
            <a:endParaRPr sz="12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90;p23">
            <a:extLst>
              <a:ext uri="{FF2B5EF4-FFF2-40B4-BE49-F238E27FC236}">
                <a16:creationId xmlns:a16="http://schemas.microsoft.com/office/drawing/2014/main" id="{B9CEFC09-9B04-444E-A3C0-877CD1A38FB7}"/>
              </a:ext>
            </a:extLst>
          </p:cNvPr>
          <p:cNvSpPr txBox="1"/>
          <p:nvPr/>
        </p:nvSpPr>
        <p:spPr>
          <a:xfrm>
            <a:off x="8108877" y="4671364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-765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" name="Google Shape;181;p23">
            <a:extLst>
              <a:ext uri="{FF2B5EF4-FFF2-40B4-BE49-F238E27FC236}">
                <a16:creationId xmlns:a16="http://schemas.microsoft.com/office/drawing/2014/main" id="{9DACE56A-55B6-4836-885E-B5B421AA24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0430" y="4334243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7;p23">
            <a:extLst>
              <a:ext uri="{FF2B5EF4-FFF2-40B4-BE49-F238E27FC236}">
                <a16:creationId xmlns:a16="http://schemas.microsoft.com/office/drawing/2014/main" id="{F6418597-8372-45CE-8853-C1B73DE621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0428" y="1917191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8;p23">
            <a:extLst>
              <a:ext uri="{FF2B5EF4-FFF2-40B4-BE49-F238E27FC236}">
                <a16:creationId xmlns:a16="http://schemas.microsoft.com/office/drawing/2014/main" id="{FE13A6F3-7259-4069-8342-F44EDE6E4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0027" y="3026871"/>
            <a:ext cx="1360494" cy="136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91;p23">
            <a:extLst>
              <a:ext uri="{FF2B5EF4-FFF2-40B4-BE49-F238E27FC236}">
                <a16:creationId xmlns:a16="http://schemas.microsoft.com/office/drawing/2014/main" id="{22359E5E-7B1D-4999-A6E8-270EC8A7A7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0378" y="3125716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92;p23">
            <a:extLst>
              <a:ext uri="{FF2B5EF4-FFF2-40B4-BE49-F238E27FC236}">
                <a16:creationId xmlns:a16="http://schemas.microsoft.com/office/drawing/2014/main" id="{3BBD765B-7B0F-4904-A847-999EF91991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9504" y="3176103"/>
            <a:ext cx="1015594" cy="9865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38C357-4C77-414C-82C6-7301FE4C1E0B}"/>
              </a:ext>
            </a:extLst>
          </p:cNvPr>
          <p:cNvSpPr/>
          <p:nvPr/>
        </p:nvSpPr>
        <p:spPr>
          <a:xfrm>
            <a:off x="4387442" y="3125716"/>
            <a:ext cx="268432" cy="111686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BD4A8CF-0BDF-410B-8745-FAE89BA4143A}"/>
              </a:ext>
            </a:extLst>
          </p:cNvPr>
          <p:cNvSpPr/>
          <p:nvPr/>
        </p:nvSpPr>
        <p:spPr>
          <a:xfrm>
            <a:off x="6522260" y="3006806"/>
            <a:ext cx="268432" cy="138057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42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Находим фигуры на изображении</a:t>
            </a:r>
          </a:p>
        </p:txBody>
      </p:sp>
      <p:sp>
        <p:nvSpPr>
          <p:cNvPr id="6" name="Google Shape;173;p23">
            <a:extLst>
              <a:ext uri="{FF2B5EF4-FFF2-40B4-BE49-F238E27FC236}">
                <a16:creationId xmlns:a16="http://schemas.microsoft.com/office/drawing/2014/main" id="{FC2B06AA-5A7F-49FF-AD9E-755A4749CDCD}"/>
              </a:ext>
            </a:extLst>
          </p:cNvPr>
          <p:cNvSpPr/>
          <p:nvPr/>
        </p:nvSpPr>
        <p:spPr>
          <a:xfrm>
            <a:off x="1700546" y="1589886"/>
            <a:ext cx="8321261" cy="41314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74;p23">
            <a:extLst>
              <a:ext uri="{FF2B5EF4-FFF2-40B4-BE49-F238E27FC236}">
                <a16:creationId xmlns:a16="http://schemas.microsoft.com/office/drawing/2014/main" id="{890A3EE7-06A3-466E-B2C2-FD7E21CDE8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8367" y="2024919"/>
            <a:ext cx="943369" cy="90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5;p23">
            <a:extLst>
              <a:ext uri="{FF2B5EF4-FFF2-40B4-BE49-F238E27FC236}">
                <a16:creationId xmlns:a16="http://schemas.microsoft.com/office/drawing/2014/main" id="{1BED8651-CCBE-4117-BFBA-57F107840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504" y="4389235"/>
            <a:ext cx="1015602" cy="994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76;p23">
            <a:extLst>
              <a:ext uri="{FF2B5EF4-FFF2-40B4-BE49-F238E27FC236}">
                <a16:creationId xmlns:a16="http://schemas.microsoft.com/office/drawing/2014/main" id="{071151CD-C466-4360-97A0-2B7F6AF7E79E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5087289" y="2475622"/>
            <a:ext cx="892738" cy="123150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79;p23">
            <a:extLst>
              <a:ext uri="{FF2B5EF4-FFF2-40B4-BE49-F238E27FC236}">
                <a16:creationId xmlns:a16="http://schemas.microsoft.com/office/drawing/2014/main" id="{612A61C8-65A8-4F1D-9A3D-8CA902CD04CA}"/>
              </a:ext>
            </a:extLst>
          </p:cNvPr>
          <p:cNvCxnSpPr>
            <a:endCxn id="23" idx="1"/>
          </p:cNvCxnSpPr>
          <p:nvPr/>
        </p:nvCxnSpPr>
        <p:spPr>
          <a:xfrm>
            <a:off x="5046726" y="3682393"/>
            <a:ext cx="933301" cy="24735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80;p23">
            <a:extLst>
              <a:ext uri="{FF2B5EF4-FFF2-40B4-BE49-F238E27FC236}">
                <a16:creationId xmlns:a16="http://schemas.microsoft.com/office/drawing/2014/main" id="{CACCB2D2-6EA1-4973-BA5B-10CB156FD67F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5087291" y="3707128"/>
            <a:ext cx="892736" cy="1185546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82;p23">
            <a:extLst>
              <a:ext uri="{FF2B5EF4-FFF2-40B4-BE49-F238E27FC236}">
                <a16:creationId xmlns:a16="http://schemas.microsoft.com/office/drawing/2014/main" id="{0B51D6A4-A9E4-4871-92CB-D1BCAEAEE6D5}"/>
              </a:ext>
            </a:extLst>
          </p:cNvPr>
          <p:cNvSpPr/>
          <p:nvPr/>
        </p:nvSpPr>
        <p:spPr>
          <a:xfrm>
            <a:off x="8151186" y="2222618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3;p23">
            <a:extLst>
              <a:ext uri="{FF2B5EF4-FFF2-40B4-BE49-F238E27FC236}">
                <a16:creationId xmlns:a16="http://schemas.microsoft.com/office/drawing/2014/main" id="{87CED8B4-9A97-4808-A02C-616053D2B40B}"/>
              </a:ext>
            </a:extLst>
          </p:cNvPr>
          <p:cNvSpPr/>
          <p:nvPr/>
        </p:nvSpPr>
        <p:spPr>
          <a:xfrm>
            <a:off x="8151186" y="3446991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4;p23">
            <a:extLst>
              <a:ext uri="{FF2B5EF4-FFF2-40B4-BE49-F238E27FC236}">
                <a16:creationId xmlns:a16="http://schemas.microsoft.com/office/drawing/2014/main" id="{1A96EE1A-0B65-413D-987A-4E547B3C77E4}"/>
              </a:ext>
            </a:extLst>
          </p:cNvPr>
          <p:cNvSpPr/>
          <p:nvPr/>
        </p:nvSpPr>
        <p:spPr>
          <a:xfrm>
            <a:off x="8151186" y="4671370"/>
            <a:ext cx="490952" cy="482857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85;p23">
            <a:extLst>
              <a:ext uri="{FF2B5EF4-FFF2-40B4-BE49-F238E27FC236}">
                <a16:creationId xmlns:a16="http://schemas.microsoft.com/office/drawing/2014/main" id="{64E30DBE-958A-4AD3-8731-A9D42270973D}"/>
              </a:ext>
            </a:extLst>
          </p:cNvPr>
          <p:cNvCxnSpPr>
            <a:stCxn id="23" idx="3"/>
            <a:endCxn id="12" idx="2"/>
          </p:cNvCxnSpPr>
          <p:nvPr/>
        </p:nvCxnSpPr>
        <p:spPr>
          <a:xfrm flipV="1">
            <a:off x="7340521" y="2464047"/>
            <a:ext cx="810665" cy="124308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86;p23">
            <a:extLst>
              <a:ext uri="{FF2B5EF4-FFF2-40B4-BE49-F238E27FC236}">
                <a16:creationId xmlns:a16="http://schemas.microsoft.com/office/drawing/2014/main" id="{E18E0726-A580-4956-B2A8-57675DB3AB97}"/>
              </a:ext>
            </a:extLst>
          </p:cNvPr>
          <p:cNvCxnSpPr>
            <a:stCxn id="23" idx="3"/>
            <a:endCxn id="13" idx="2"/>
          </p:cNvCxnSpPr>
          <p:nvPr/>
        </p:nvCxnSpPr>
        <p:spPr>
          <a:xfrm flipV="1">
            <a:off x="7340521" y="3688420"/>
            <a:ext cx="810665" cy="18708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87;p23">
            <a:extLst>
              <a:ext uri="{FF2B5EF4-FFF2-40B4-BE49-F238E27FC236}">
                <a16:creationId xmlns:a16="http://schemas.microsoft.com/office/drawing/2014/main" id="{27D52EB4-D61E-4EA1-A896-109A1B339DE2}"/>
              </a:ext>
            </a:extLst>
          </p:cNvPr>
          <p:cNvCxnSpPr>
            <a:stCxn id="23" idx="3"/>
            <a:endCxn id="14" idx="2"/>
          </p:cNvCxnSpPr>
          <p:nvPr/>
        </p:nvCxnSpPr>
        <p:spPr>
          <a:xfrm>
            <a:off x="7340521" y="3707128"/>
            <a:ext cx="810665" cy="1205671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8;p23">
            <a:extLst>
              <a:ext uri="{FF2B5EF4-FFF2-40B4-BE49-F238E27FC236}">
                <a16:creationId xmlns:a16="http://schemas.microsoft.com/office/drawing/2014/main" id="{401DEE7E-C7C1-4FE2-8924-E1B644631F23}"/>
              </a:ext>
            </a:extLst>
          </p:cNvPr>
          <p:cNvSpPr txBox="1"/>
          <p:nvPr/>
        </p:nvSpPr>
        <p:spPr>
          <a:xfrm>
            <a:off x="8140677" y="2222614"/>
            <a:ext cx="490952" cy="48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89;p23">
            <a:extLst>
              <a:ext uri="{FF2B5EF4-FFF2-40B4-BE49-F238E27FC236}">
                <a16:creationId xmlns:a16="http://schemas.microsoft.com/office/drawing/2014/main" id="{DDA82DEB-669E-440F-A71F-C56066F25C19}"/>
              </a:ext>
            </a:extLst>
          </p:cNvPr>
          <p:cNvSpPr txBox="1"/>
          <p:nvPr/>
        </p:nvSpPr>
        <p:spPr>
          <a:xfrm>
            <a:off x="8140702" y="3446989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1275</a:t>
            </a:r>
            <a:endParaRPr sz="12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90;p23">
            <a:extLst>
              <a:ext uri="{FF2B5EF4-FFF2-40B4-BE49-F238E27FC236}">
                <a16:creationId xmlns:a16="http://schemas.microsoft.com/office/drawing/2014/main" id="{B9CEFC09-9B04-444E-A3C0-877CD1A38FB7}"/>
              </a:ext>
            </a:extLst>
          </p:cNvPr>
          <p:cNvSpPr txBox="1"/>
          <p:nvPr/>
        </p:nvSpPr>
        <p:spPr>
          <a:xfrm>
            <a:off x="8108877" y="4671364"/>
            <a:ext cx="556952" cy="48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-765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" name="Google Shape;181;p23">
            <a:extLst>
              <a:ext uri="{FF2B5EF4-FFF2-40B4-BE49-F238E27FC236}">
                <a16:creationId xmlns:a16="http://schemas.microsoft.com/office/drawing/2014/main" id="{9DACE56A-55B6-4836-885E-B5B421AA24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0430" y="4334243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7;p23">
            <a:extLst>
              <a:ext uri="{FF2B5EF4-FFF2-40B4-BE49-F238E27FC236}">
                <a16:creationId xmlns:a16="http://schemas.microsoft.com/office/drawing/2014/main" id="{F6418597-8372-45CE-8853-C1B73DE621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0428" y="1917191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8;p23">
            <a:extLst>
              <a:ext uri="{FF2B5EF4-FFF2-40B4-BE49-F238E27FC236}">
                <a16:creationId xmlns:a16="http://schemas.microsoft.com/office/drawing/2014/main" id="{FE13A6F3-7259-4069-8342-F44EDE6E4E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0027" y="3026871"/>
            <a:ext cx="1360494" cy="136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91;p23">
            <a:extLst>
              <a:ext uri="{FF2B5EF4-FFF2-40B4-BE49-F238E27FC236}">
                <a16:creationId xmlns:a16="http://schemas.microsoft.com/office/drawing/2014/main" id="{22359E5E-7B1D-4999-A6E8-270EC8A7A74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0378" y="3125716"/>
            <a:ext cx="1116861" cy="11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92;p23">
            <a:extLst>
              <a:ext uri="{FF2B5EF4-FFF2-40B4-BE49-F238E27FC236}">
                <a16:creationId xmlns:a16="http://schemas.microsoft.com/office/drawing/2014/main" id="{3BBD765B-7B0F-4904-A847-999EF91991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9504" y="3176103"/>
            <a:ext cx="1015594" cy="9865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38C357-4C77-414C-82C6-7301FE4C1E0B}"/>
              </a:ext>
            </a:extLst>
          </p:cNvPr>
          <p:cNvSpPr/>
          <p:nvPr/>
        </p:nvSpPr>
        <p:spPr>
          <a:xfrm>
            <a:off x="4394645" y="4754880"/>
            <a:ext cx="268432" cy="24063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BD4A8CF-0BDF-410B-8745-FAE89BA4143A}"/>
              </a:ext>
            </a:extLst>
          </p:cNvPr>
          <p:cNvSpPr/>
          <p:nvPr/>
        </p:nvSpPr>
        <p:spPr>
          <a:xfrm>
            <a:off x="6522260" y="3559236"/>
            <a:ext cx="268432" cy="27644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01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CATS </a:t>
            </a:r>
            <a:r>
              <a:rPr lang="en-US" dirty="0">
                <a:solidFill>
                  <a:srgbClr val="C00000"/>
                </a:solidFill>
              </a:rPr>
              <a:t>vs</a:t>
            </a:r>
            <a:r>
              <a:rPr lang="en-US" dirty="0"/>
              <a:t> DOGS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E2A9D6-7767-4F3C-916E-C14A5191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1761423"/>
            <a:ext cx="5358063" cy="40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Выделяем признаки</a:t>
            </a:r>
          </a:p>
        </p:txBody>
      </p:sp>
      <p:sp>
        <p:nvSpPr>
          <p:cNvPr id="29" name="Google Shape;204;p24">
            <a:extLst>
              <a:ext uri="{FF2B5EF4-FFF2-40B4-BE49-F238E27FC236}">
                <a16:creationId xmlns:a16="http://schemas.microsoft.com/office/drawing/2014/main" id="{FDA9ACE0-715C-4403-B69F-715928E8B5F1}"/>
              </a:ext>
            </a:extLst>
          </p:cNvPr>
          <p:cNvSpPr/>
          <p:nvPr/>
        </p:nvSpPr>
        <p:spPr>
          <a:xfrm>
            <a:off x="5870602" y="2492217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05;p24">
            <a:extLst>
              <a:ext uri="{FF2B5EF4-FFF2-40B4-BE49-F238E27FC236}">
                <a16:creationId xmlns:a16="http://schemas.microsoft.com/office/drawing/2014/main" id="{32A60E5E-89CB-468A-976D-D7B2E9514999}"/>
              </a:ext>
            </a:extLst>
          </p:cNvPr>
          <p:cNvSpPr/>
          <p:nvPr/>
        </p:nvSpPr>
        <p:spPr>
          <a:xfrm>
            <a:off x="5870602" y="3636356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06;p24">
            <a:extLst>
              <a:ext uri="{FF2B5EF4-FFF2-40B4-BE49-F238E27FC236}">
                <a16:creationId xmlns:a16="http://schemas.microsoft.com/office/drawing/2014/main" id="{D356F4DE-984A-4BE2-AAC3-6C56495AFBC1}"/>
              </a:ext>
            </a:extLst>
          </p:cNvPr>
          <p:cNvSpPr/>
          <p:nvPr/>
        </p:nvSpPr>
        <p:spPr>
          <a:xfrm>
            <a:off x="5870602" y="4780495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207;p24">
            <a:extLst>
              <a:ext uri="{FF2B5EF4-FFF2-40B4-BE49-F238E27FC236}">
                <a16:creationId xmlns:a16="http://schemas.microsoft.com/office/drawing/2014/main" id="{CC83DA9F-E642-40E1-8AD6-AECCF2E881F2}"/>
              </a:ext>
            </a:extLst>
          </p:cNvPr>
          <p:cNvCxnSpPr>
            <a:stCxn id="38" idx="3"/>
            <a:endCxn id="29" idx="2"/>
          </p:cNvCxnSpPr>
          <p:nvPr/>
        </p:nvCxnSpPr>
        <p:spPr>
          <a:xfrm rot="10800000" flipH="1">
            <a:off x="5425222" y="2777803"/>
            <a:ext cx="445500" cy="11442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09;p24">
            <a:extLst>
              <a:ext uri="{FF2B5EF4-FFF2-40B4-BE49-F238E27FC236}">
                <a16:creationId xmlns:a16="http://schemas.microsoft.com/office/drawing/2014/main" id="{CFE781BA-935E-4B0D-9095-0A51936F7473}"/>
              </a:ext>
            </a:extLst>
          </p:cNvPr>
          <p:cNvCxnSpPr>
            <a:stCxn id="38" idx="3"/>
            <a:endCxn id="30" idx="2"/>
          </p:cNvCxnSpPr>
          <p:nvPr/>
        </p:nvCxnSpPr>
        <p:spPr>
          <a:xfrm>
            <a:off x="5425222" y="3922003"/>
            <a:ext cx="4455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210;p24">
            <a:extLst>
              <a:ext uri="{FF2B5EF4-FFF2-40B4-BE49-F238E27FC236}">
                <a16:creationId xmlns:a16="http://schemas.microsoft.com/office/drawing/2014/main" id="{ABDA14B0-066F-4127-A263-019DEFD9E312}"/>
              </a:ext>
            </a:extLst>
          </p:cNvPr>
          <p:cNvCxnSpPr>
            <a:stCxn id="38" idx="3"/>
            <a:endCxn id="31" idx="2"/>
          </p:cNvCxnSpPr>
          <p:nvPr/>
        </p:nvCxnSpPr>
        <p:spPr>
          <a:xfrm>
            <a:off x="5425222" y="3922003"/>
            <a:ext cx="445500" cy="11442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11;p24">
            <a:extLst>
              <a:ext uri="{FF2B5EF4-FFF2-40B4-BE49-F238E27FC236}">
                <a16:creationId xmlns:a16="http://schemas.microsoft.com/office/drawing/2014/main" id="{F70A51A5-3CA7-4A8B-B5F6-641BC86F6EBE}"/>
              </a:ext>
            </a:extLst>
          </p:cNvPr>
          <p:cNvCxnSpPr>
            <a:stCxn id="29" idx="6"/>
          </p:cNvCxnSpPr>
          <p:nvPr/>
        </p:nvCxnSpPr>
        <p:spPr>
          <a:xfrm rot="10800000" flipH="1">
            <a:off x="6441802" y="2776917"/>
            <a:ext cx="555900" cy="9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212;p24">
            <a:extLst>
              <a:ext uri="{FF2B5EF4-FFF2-40B4-BE49-F238E27FC236}">
                <a16:creationId xmlns:a16="http://schemas.microsoft.com/office/drawing/2014/main" id="{687E387B-9F08-4DF0-BCE1-F5F5B36AE4FC}"/>
              </a:ext>
            </a:extLst>
          </p:cNvPr>
          <p:cNvCxnSpPr>
            <a:stCxn id="30" idx="6"/>
          </p:cNvCxnSpPr>
          <p:nvPr/>
        </p:nvCxnSpPr>
        <p:spPr>
          <a:xfrm>
            <a:off x="6441802" y="3921956"/>
            <a:ext cx="5559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213;p24">
            <a:extLst>
              <a:ext uri="{FF2B5EF4-FFF2-40B4-BE49-F238E27FC236}">
                <a16:creationId xmlns:a16="http://schemas.microsoft.com/office/drawing/2014/main" id="{21C69846-4AD3-4DA2-8450-5C1162361EF2}"/>
              </a:ext>
            </a:extLst>
          </p:cNvPr>
          <p:cNvCxnSpPr>
            <a:stCxn id="31" idx="6"/>
          </p:cNvCxnSpPr>
          <p:nvPr/>
        </p:nvCxnSpPr>
        <p:spPr>
          <a:xfrm>
            <a:off x="6441802" y="5066095"/>
            <a:ext cx="5559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" name="Google Shape;208;p24">
            <a:extLst>
              <a:ext uri="{FF2B5EF4-FFF2-40B4-BE49-F238E27FC236}">
                <a16:creationId xmlns:a16="http://schemas.microsoft.com/office/drawing/2014/main" id="{67E058FA-3454-4C97-824D-61E3040A01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4372" y="3145512"/>
            <a:ext cx="2760850" cy="155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14;p24">
            <a:extLst>
              <a:ext uri="{FF2B5EF4-FFF2-40B4-BE49-F238E27FC236}">
                <a16:creationId xmlns:a16="http://schemas.microsoft.com/office/drawing/2014/main" id="{2C903542-CE2C-48C7-875C-B8AAA449AE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097" y="3345625"/>
            <a:ext cx="1996925" cy="112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15;p24">
            <a:extLst>
              <a:ext uri="{FF2B5EF4-FFF2-40B4-BE49-F238E27FC236}">
                <a16:creationId xmlns:a16="http://schemas.microsoft.com/office/drawing/2014/main" id="{0308B4C6-C3F8-442B-BA47-AC41141AFF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028" y="4504447"/>
            <a:ext cx="2001066" cy="1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16;p24">
            <a:extLst>
              <a:ext uri="{FF2B5EF4-FFF2-40B4-BE49-F238E27FC236}">
                <a16:creationId xmlns:a16="http://schemas.microsoft.com/office/drawing/2014/main" id="{7CB8A9B6-BD05-4012-9D32-46382F82DA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1273" y="2216147"/>
            <a:ext cx="1996924" cy="112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5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Выделяем признаки</a:t>
            </a:r>
          </a:p>
        </p:txBody>
      </p:sp>
      <p:sp>
        <p:nvSpPr>
          <p:cNvPr id="16" name="Google Shape;225;p25">
            <a:extLst>
              <a:ext uri="{FF2B5EF4-FFF2-40B4-BE49-F238E27FC236}">
                <a16:creationId xmlns:a16="http://schemas.microsoft.com/office/drawing/2014/main" id="{E10BA102-5459-417F-A319-BED7B4EE23A9}"/>
              </a:ext>
            </a:extLst>
          </p:cNvPr>
          <p:cNvSpPr/>
          <p:nvPr/>
        </p:nvSpPr>
        <p:spPr>
          <a:xfrm>
            <a:off x="6363354" y="2568189"/>
            <a:ext cx="581700" cy="5817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26;p25">
            <a:extLst>
              <a:ext uri="{FF2B5EF4-FFF2-40B4-BE49-F238E27FC236}">
                <a16:creationId xmlns:a16="http://schemas.microsoft.com/office/drawing/2014/main" id="{0A034150-3DB7-469A-84B1-E09FDCACEDAE}"/>
              </a:ext>
            </a:extLst>
          </p:cNvPr>
          <p:cNvSpPr/>
          <p:nvPr/>
        </p:nvSpPr>
        <p:spPr>
          <a:xfrm>
            <a:off x="6363354" y="3760089"/>
            <a:ext cx="581700" cy="5817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5">
            <a:extLst>
              <a:ext uri="{FF2B5EF4-FFF2-40B4-BE49-F238E27FC236}">
                <a16:creationId xmlns:a16="http://schemas.microsoft.com/office/drawing/2014/main" id="{659EE40D-B576-4CE1-AD92-03BF91F2D669}"/>
              </a:ext>
            </a:extLst>
          </p:cNvPr>
          <p:cNvSpPr/>
          <p:nvPr/>
        </p:nvSpPr>
        <p:spPr>
          <a:xfrm>
            <a:off x="6363354" y="4921058"/>
            <a:ext cx="581700" cy="5817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228;p25">
            <a:extLst>
              <a:ext uri="{FF2B5EF4-FFF2-40B4-BE49-F238E27FC236}">
                <a16:creationId xmlns:a16="http://schemas.microsoft.com/office/drawing/2014/main" id="{B04BF624-814F-4C8C-BA31-815031A09482}"/>
              </a:ext>
            </a:extLst>
          </p:cNvPr>
          <p:cNvCxnSpPr>
            <a:stCxn id="26" idx="3"/>
            <a:endCxn id="16" idx="2"/>
          </p:cNvCxnSpPr>
          <p:nvPr/>
        </p:nvCxnSpPr>
        <p:spPr>
          <a:xfrm rot="10800000" flipH="1">
            <a:off x="5187585" y="2859018"/>
            <a:ext cx="1175700" cy="11919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3;p25">
            <a:extLst>
              <a:ext uri="{FF2B5EF4-FFF2-40B4-BE49-F238E27FC236}">
                <a16:creationId xmlns:a16="http://schemas.microsoft.com/office/drawing/2014/main" id="{D237C080-DF0E-4D4F-A8A1-1237F55D0DFB}"/>
              </a:ext>
            </a:extLst>
          </p:cNvPr>
          <p:cNvCxnSpPr>
            <a:stCxn id="26" idx="3"/>
            <a:endCxn id="46" idx="2"/>
          </p:cNvCxnSpPr>
          <p:nvPr/>
        </p:nvCxnSpPr>
        <p:spPr>
          <a:xfrm>
            <a:off x="5187585" y="4050918"/>
            <a:ext cx="11811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35;p25">
            <a:extLst>
              <a:ext uri="{FF2B5EF4-FFF2-40B4-BE49-F238E27FC236}">
                <a16:creationId xmlns:a16="http://schemas.microsoft.com/office/drawing/2014/main" id="{498F5E3F-8A8A-4E3F-BA0F-91AB4536C5B0}"/>
              </a:ext>
            </a:extLst>
          </p:cNvPr>
          <p:cNvCxnSpPr>
            <a:stCxn id="26" idx="3"/>
            <a:endCxn id="47" idx="2"/>
          </p:cNvCxnSpPr>
          <p:nvPr/>
        </p:nvCxnSpPr>
        <p:spPr>
          <a:xfrm>
            <a:off x="5187585" y="4050918"/>
            <a:ext cx="1181100" cy="11610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37;p25">
            <a:extLst>
              <a:ext uri="{FF2B5EF4-FFF2-40B4-BE49-F238E27FC236}">
                <a16:creationId xmlns:a16="http://schemas.microsoft.com/office/drawing/2014/main" id="{FFF3F2AC-76E3-4093-B5A8-05F4E13576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8" b="129"/>
          <a:stretch/>
        </p:blipFill>
        <p:spPr>
          <a:xfrm>
            <a:off x="7394424" y="2287100"/>
            <a:ext cx="2033477" cy="114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29;p25">
            <a:extLst>
              <a:ext uri="{FF2B5EF4-FFF2-40B4-BE49-F238E27FC236}">
                <a16:creationId xmlns:a16="http://schemas.microsoft.com/office/drawing/2014/main" id="{25A677B2-D9EB-4651-85A4-8217C20CD6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8" b="129"/>
          <a:stretch/>
        </p:blipFill>
        <p:spPr>
          <a:xfrm>
            <a:off x="2418255" y="3272041"/>
            <a:ext cx="2769330" cy="155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8;p25">
            <a:extLst>
              <a:ext uri="{FF2B5EF4-FFF2-40B4-BE49-F238E27FC236}">
                <a16:creationId xmlns:a16="http://schemas.microsoft.com/office/drawing/2014/main" id="{1DE451CB-36DC-4DFE-8CCE-7BDCA4C7E9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28" b="129"/>
          <a:stretch/>
        </p:blipFill>
        <p:spPr>
          <a:xfrm>
            <a:off x="7394419" y="3478989"/>
            <a:ext cx="2033481" cy="114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39;p25">
            <a:extLst>
              <a:ext uri="{FF2B5EF4-FFF2-40B4-BE49-F238E27FC236}">
                <a16:creationId xmlns:a16="http://schemas.microsoft.com/office/drawing/2014/main" id="{074BDCB0-F616-44BC-B784-15DBD36E48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28" b="129"/>
          <a:stretch/>
        </p:blipFill>
        <p:spPr>
          <a:xfrm>
            <a:off x="7394419" y="4639969"/>
            <a:ext cx="2033481" cy="1143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240;p25">
            <a:extLst>
              <a:ext uri="{FF2B5EF4-FFF2-40B4-BE49-F238E27FC236}">
                <a16:creationId xmlns:a16="http://schemas.microsoft.com/office/drawing/2014/main" id="{09049B28-D6EF-4B19-9C48-B44D0855C3BA}"/>
              </a:ext>
            </a:extLst>
          </p:cNvPr>
          <p:cNvCxnSpPr>
            <a:stCxn id="16" idx="6"/>
            <a:endCxn id="25" idx="1"/>
          </p:cNvCxnSpPr>
          <p:nvPr/>
        </p:nvCxnSpPr>
        <p:spPr>
          <a:xfrm>
            <a:off x="6945054" y="2859039"/>
            <a:ext cx="449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241;p25">
            <a:extLst>
              <a:ext uri="{FF2B5EF4-FFF2-40B4-BE49-F238E27FC236}">
                <a16:creationId xmlns:a16="http://schemas.microsoft.com/office/drawing/2014/main" id="{46CAA4A6-944C-47B5-AD55-8FB2124F74E0}"/>
              </a:ext>
            </a:extLst>
          </p:cNvPr>
          <p:cNvCxnSpPr>
            <a:stCxn id="17" idx="6"/>
            <a:endCxn id="27" idx="1"/>
          </p:cNvCxnSpPr>
          <p:nvPr/>
        </p:nvCxnSpPr>
        <p:spPr>
          <a:xfrm>
            <a:off x="6945054" y="4050939"/>
            <a:ext cx="449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42;p25">
            <a:extLst>
              <a:ext uri="{FF2B5EF4-FFF2-40B4-BE49-F238E27FC236}">
                <a16:creationId xmlns:a16="http://schemas.microsoft.com/office/drawing/2014/main" id="{E1B25006-1083-4117-8796-BCF6DC9FD05D}"/>
              </a:ext>
            </a:extLst>
          </p:cNvPr>
          <p:cNvCxnSpPr>
            <a:stCxn id="18" idx="6"/>
            <a:endCxn id="28" idx="1"/>
          </p:cNvCxnSpPr>
          <p:nvPr/>
        </p:nvCxnSpPr>
        <p:spPr>
          <a:xfrm>
            <a:off x="6945054" y="5211908"/>
            <a:ext cx="449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" name="Google Shape;243;p25">
            <a:extLst>
              <a:ext uri="{FF2B5EF4-FFF2-40B4-BE49-F238E27FC236}">
                <a16:creationId xmlns:a16="http://schemas.microsoft.com/office/drawing/2014/main" id="{A561FE82-CE1E-4FE8-A169-EE770C22A2F4}"/>
              </a:ext>
            </a:extLst>
          </p:cNvPr>
          <p:cNvSpPr/>
          <p:nvPr/>
        </p:nvSpPr>
        <p:spPr>
          <a:xfrm>
            <a:off x="6368606" y="2568192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234;p25">
            <a:extLst>
              <a:ext uri="{FF2B5EF4-FFF2-40B4-BE49-F238E27FC236}">
                <a16:creationId xmlns:a16="http://schemas.microsoft.com/office/drawing/2014/main" id="{0B18B1C2-3FD5-408D-A6F6-607F869350B2}"/>
              </a:ext>
            </a:extLst>
          </p:cNvPr>
          <p:cNvSpPr/>
          <p:nvPr/>
        </p:nvSpPr>
        <p:spPr>
          <a:xfrm>
            <a:off x="6368569" y="3765356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236;p25">
            <a:extLst>
              <a:ext uri="{FF2B5EF4-FFF2-40B4-BE49-F238E27FC236}">
                <a16:creationId xmlns:a16="http://schemas.microsoft.com/office/drawing/2014/main" id="{0753B729-B131-4D16-9817-E99421F3008D}"/>
              </a:ext>
            </a:extLst>
          </p:cNvPr>
          <p:cNvSpPr/>
          <p:nvPr/>
        </p:nvSpPr>
        <p:spPr>
          <a:xfrm>
            <a:off x="6368606" y="4926283"/>
            <a:ext cx="571200" cy="5712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244;p25">
            <a:extLst>
              <a:ext uri="{FF2B5EF4-FFF2-40B4-BE49-F238E27FC236}">
                <a16:creationId xmlns:a16="http://schemas.microsoft.com/office/drawing/2014/main" id="{67FE7B44-7238-4F51-B02A-EB7774326543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 rot="10800000" flipH="1">
            <a:off x="5187585" y="2853918"/>
            <a:ext cx="1181100" cy="11970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2570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Выделяем признаки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56;p26">
            <a:extLst>
              <a:ext uri="{FF2B5EF4-FFF2-40B4-BE49-F238E27FC236}">
                <a16:creationId xmlns:a16="http://schemas.microsoft.com/office/drawing/2014/main" id="{17E05B08-3800-456D-899A-BABF7E6E7E2F}"/>
              </a:ext>
            </a:extLst>
          </p:cNvPr>
          <p:cNvSpPr/>
          <p:nvPr/>
        </p:nvSpPr>
        <p:spPr>
          <a:xfrm>
            <a:off x="6333058" y="2418349"/>
            <a:ext cx="567600" cy="5676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57;p26">
            <a:extLst>
              <a:ext uri="{FF2B5EF4-FFF2-40B4-BE49-F238E27FC236}">
                <a16:creationId xmlns:a16="http://schemas.microsoft.com/office/drawing/2014/main" id="{9F27D872-9C6B-4379-B317-3348422C4226}"/>
              </a:ext>
            </a:extLst>
          </p:cNvPr>
          <p:cNvSpPr/>
          <p:nvPr/>
        </p:nvSpPr>
        <p:spPr>
          <a:xfrm>
            <a:off x="6333058" y="3587512"/>
            <a:ext cx="567600" cy="5676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58;p26">
            <a:extLst>
              <a:ext uri="{FF2B5EF4-FFF2-40B4-BE49-F238E27FC236}">
                <a16:creationId xmlns:a16="http://schemas.microsoft.com/office/drawing/2014/main" id="{BF191C31-45A0-41B0-B2F0-038E1CDA4314}"/>
              </a:ext>
            </a:extLst>
          </p:cNvPr>
          <p:cNvSpPr/>
          <p:nvPr/>
        </p:nvSpPr>
        <p:spPr>
          <a:xfrm>
            <a:off x="6333058" y="4772424"/>
            <a:ext cx="567600" cy="567600"/>
          </a:xfrm>
          <a:prstGeom prst="flowChartConnector">
            <a:avLst/>
          </a:prstGeom>
          <a:solidFill>
            <a:srgbClr val="FFFFFF"/>
          </a:solidFill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259;p26">
            <a:extLst>
              <a:ext uri="{FF2B5EF4-FFF2-40B4-BE49-F238E27FC236}">
                <a16:creationId xmlns:a16="http://schemas.microsoft.com/office/drawing/2014/main" id="{0F0FE00A-6054-4F09-A29C-1F674E388C1A}"/>
              </a:ext>
            </a:extLst>
          </p:cNvPr>
          <p:cNvCxnSpPr>
            <a:stCxn id="35" idx="3"/>
            <a:endCxn id="29" idx="2"/>
          </p:cNvCxnSpPr>
          <p:nvPr/>
        </p:nvCxnSpPr>
        <p:spPr>
          <a:xfrm rot="10800000" flipH="1">
            <a:off x="5157767" y="2702255"/>
            <a:ext cx="1175400" cy="11691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261;p26">
            <a:extLst>
              <a:ext uri="{FF2B5EF4-FFF2-40B4-BE49-F238E27FC236}">
                <a16:creationId xmlns:a16="http://schemas.microsoft.com/office/drawing/2014/main" id="{7EE9F880-D0C8-4599-AD7E-936945367E38}"/>
              </a:ext>
            </a:extLst>
          </p:cNvPr>
          <p:cNvCxnSpPr>
            <a:stCxn id="35" idx="3"/>
            <a:endCxn id="30" idx="2"/>
          </p:cNvCxnSpPr>
          <p:nvPr/>
        </p:nvCxnSpPr>
        <p:spPr>
          <a:xfrm>
            <a:off x="5157767" y="3871355"/>
            <a:ext cx="1175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262;p26">
            <a:extLst>
              <a:ext uri="{FF2B5EF4-FFF2-40B4-BE49-F238E27FC236}">
                <a16:creationId xmlns:a16="http://schemas.microsoft.com/office/drawing/2014/main" id="{6C088394-2994-4008-997A-222CD5CE5EEC}"/>
              </a:ext>
            </a:extLst>
          </p:cNvPr>
          <p:cNvCxnSpPr>
            <a:stCxn id="35" idx="3"/>
            <a:endCxn id="31" idx="2"/>
          </p:cNvCxnSpPr>
          <p:nvPr/>
        </p:nvCxnSpPr>
        <p:spPr>
          <a:xfrm>
            <a:off x="5157767" y="3871355"/>
            <a:ext cx="1175400" cy="11850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" name="Google Shape;260;p26">
            <a:extLst>
              <a:ext uri="{FF2B5EF4-FFF2-40B4-BE49-F238E27FC236}">
                <a16:creationId xmlns:a16="http://schemas.microsoft.com/office/drawing/2014/main" id="{53595DB6-2C55-43FD-97A7-2AF90D1478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4951" y="3111185"/>
            <a:ext cx="2702816" cy="152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3;p26">
            <a:extLst>
              <a:ext uri="{FF2B5EF4-FFF2-40B4-BE49-F238E27FC236}">
                <a16:creationId xmlns:a16="http://schemas.microsoft.com/office/drawing/2014/main" id="{30C2C561-3D47-4D15-AB5F-0243BFDEF5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8" b="129"/>
          <a:stretch/>
        </p:blipFill>
        <p:spPr>
          <a:xfrm>
            <a:off x="7455185" y="2128292"/>
            <a:ext cx="1984642" cy="111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4;p26">
            <a:extLst>
              <a:ext uri="{FF2B5EF4-FFF2-40B4-BE49-F238E27FC236}">
                <a16:creationId xmlns:a16="http://schemas.microsoft.com/office/drawing/2014/main" id="{0B3C9E51-6BC0-4358-9704-FDCAFA975D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8" b="129"/>
          <a:stretch/>
        </p:blipFill>
        <p:spPr>
          <a:xfrm>
            <a:off x="7455185" y="3313163"/>
            <a:ext cx="1984642" cy="11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65;p26">
            <a:extLst>
              <a:ext uri="{FF2B5EF4-FFF2-40B4-BE49-F238E27FC236}">
                <a16:creationId xmlns:a16="http://schemas.microsoft.com/office/drawing/2014/main" id="{B308436F-A4ED-4E3D-A52E-EFBE9D1C92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8" b="129"/>
          <a:stretch/>
        </p:blipFill>
        <p:spPr>
          <a:xfrm>
            <a:off x="7455193" y="4498055"/>
            <a:ext cx="1984624" cy="1116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266;p26">
            <a:extLst>
              <a:ext uri="{FF2B5EF4-FFF2-40B4-BE49-F238E27FC236}">
                <a16:creationId xmlns:a16="http://schemas.microsoft.com/office/drawing/2014/main" id="{3DB75071-2AB3-462E-8D7E-1FF99447FB1C}"/>
              </a:ext>
            </a:extLst>
          </p:cNvPr>
          <p:cNvCxnSpPr>
            <a:stCxn id="29" idx="6"/>
            <a:endCxn id="36" idx="1"/>
          </p:cNvCxnSpPr>
          <p:nvPr/>
        </p:nvCxnSpPr>
        <p:spPr>
          <a:xfrm rot="10800000" flipH="1">
            <a:off x="6900658" y="2686549"/>
            <a:ext cx="554400" cy="1560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267;p26">
            <a:extLst>
              <a:ext uri="{FF2B5EF4-FFF2-40B4-BE49-F238E27FC236}">
                <a16:creationId xmlns:a16="http://schemas.microsoft.com/office/drawing/2014/main" id="{F2827988-BB1E-4D30-9CAF-0C218E8A61B5}"/>
              </a:ext>
            </a:extLst>
          </p:cNvPr>
          <p:cNvCxnSpPr>
            <a:stCxn id="30" idx="6"/>
            <a:endCxn id="37" idx="1"/>
          </p:cNvCxnSpPr>
          <p:nvPr/>
        </p:nvCxnSpPr>
        <p:spPr>
          <a:xfrm>
            <a:off x="6900658" y="3871312"/>
            <a:ext cx="554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268;p26">
            <a:extLst>
              <a:ext uri="{FF2B5EF4-FFF2-40B4-BE49-F238E27FC236}">
                <a16:creationId xmlns:a16="http://schemas.microsoft.com/office/drawing/2014/main" id="{B22F21A5-C551-4457-ABEB-5888B103C5A6}"/>
              </a:ext>
            </a:extLst>
          </p:cNvPr>
          <p:cNvCxnSpPr>
            <a:stCxn id="31" idx="6"/>
            <a:endCxn id="38" idx="1"/>
          </p:cNvCxnSpPr>
          <p:nvPr/>
        </p:nvCxnSpPr>
        <p:spPr>
          <a:xfrm>
            <a:off x="6900658" y="5056224"/>
            <a:ext cx="554400" cy="0"/>
          </a:xfrm>
          <a:prstGeom prst="straightConnector1">
            <a:avLst/>
          </a:prstGeom>
          <a:noFill/>
          <a:ln w="3810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316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Первый слой нейронов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276;p27">
            <a:extLst>
              <a:ext uri="{FF2B5EF4-FFF2-40B4-BE49-F238E27FC236}">
                <a16:creationId xmlns:a16="http://schemas.microsoft.com/office/drawing/2014/main" id="{4B985D20-B9B4-4011-A45C-B1FCAD5C27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3540" y="3510836"/>
            <a:ext cx="2766176" cy="20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77;p27">
            <a:extLst>
              <a:ext uri="{FF2B5EF4-FFF2-40B4-BE49-F238E27FC236}">
                <a16:creationId xmlns:a16="http://schemas.microsoft.com/office/drawing/2014/main" id="{3F4255A8-FC99-45F5-91C8-0E928129FF21}"/>
              </a:ext>
            </a:extLst>
          </p:cNvPr>
          <p:cNvSpPr/>
          <p:nvPr/>
        </p:nvSpPr>
        <p:spPr>
          <a:xfrm>
            <a:off x="6304015" y="167641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78;p27">
            <a:extLst>
              <a:ext uri="{FF2B5EF4-FFF2-40B4-BE49-F238E27FC236}">
                <a16:creationId xmlns:a16="http://schemas.microsoft.com/office/drawing/2014/main" id="{2AC24B8C-6832-45EC-9CE0-B08E1F79523E}"/>
              </a:ext>
            </a:extLst>
          </p:cNvPr>
          <p:cNvSpPr/>
          <p:nvPr/>
        </p:nvSpPr>
        <p:spPr>
          <a:xfrm>
            <a:off x="6304015" y="209251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79;p27">
            <a:extLst>
              <a:ext uri="{FF2B5EF4-FFF2-40B4-BE49-F238E27FC236}">
                <a16:creationId xmlns:a16="http://schemas.microsoft.com/office/drawing/2014/main" id="{4083C3DE-62EB-41B3-91AC-C84203BC340D}"/>
              </a:ext>
            </a:extLst>
          </p:cNvPr>
          <p:cNvSpPr/>
          <p:nvPr/>
        </p:nvSpPr>
        <p:spPr>
          <a:xfrm>
            <a:off x="6304015" y="2472125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0;p27">
            <a:extLst>
              <a:ext uri="{FF2B5EF4-FFF2-40B4-BE49-F238E27FC236}">
                <a16:creationId xmlns:a16="http://schemas.microsoft.com/office/drawing/2014/main" id="{CAA5DB71-8C54-4C49-B492-F1C57163EDCD}"/>
              </a:ext>
            </a:extLst>
          </p:cNvPr>
          <p:cNvSpPr/>
          <p:nvPr/>
        </p:nvSpPr>
        <p:spPr>
          <a:xfrm>
            <a:off x="6304015" y="2851759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81;p27">
            <a:extLst>
              <a:ext uri="{FF2B5EF4-FFF2-40B4-BE49-F238E27FC236}">
                <a16:creationId xmlns:a16="http://schemas.microsoft.com/office/drawing/2014/main" id="{39ED4F38-48C9-427A-A925-E3B3D20C25A1}"/>
              </a:ext>
            </a:extLst>
          </p:cNvPr>
          <p:cNvSpPr/>
          <p:nvPr/>
        </p:nvSpPr>
        <p:spPr>
          <a:xfrm>
            <a:off x="6304015" y="3231387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82;p27">
            <a:extLst>
              <a:ext uri="{FF2B5EF4-FFF2-40B4-BE49-F238E27FC236}">
                <a16:creationId xmlns:a16="http://schemas.microsoft.com/office/drawing/2014/main" id="{47EC98E8-DD5C-4F9A-ABD5-59C2622AF220}"/>
              </a:ext>
            </a:extLst>
          </p:cNvPr>
          <p:cNvSpPr/>
          <p:nvPr/>
        </p:nvSpPr>
        <p:spPr>
          <a:xfrm>
            <a:off x="6304015" y="3645100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83;p27">
            <a:extLst>
              <a:ext uri="{FF2B5EF4-FFF2-40B4-BE49-F238E27FC236}">
                <a16:creationId xmlns:a16="http://schemas.microsoft.com/office/drawing/2014/main" id="{EEEDEAEF-6324-48DE-811C-0D0DBE94F554}"/>
              </a:ext>
            </a:extLst>
          </p:cNvPr>
          <p:cNvSpPr/>
          <p:nvPr/>
        </p:nvSpPr>
        <p:spPr>
          <a:xfrm>
            <a:off x="6304015" y="404296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84;p27">
            <a:extLst>
              <a:ext uri="{FF2B5EF4-FFF2-40B4-BE49-F238E27FC236}">
                <a16:creationId xmlns:a16="http://schemas.microsoft.com/office/drawing/2014/main" id="{DDD04456-F53B-43E7-9307-DCEC6FB9288D}"/>
              </a:ext>
            </a:extLst>
          </p:cNvPr>
          <p:cNvSpPr/>
          <p:nvPr/>
        </p:nvSpPr>
        <p:spPr>
          <a:xfrm>
            <a:off x="6304015" y="444081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85;p27">
            <a:extLst>
              <a:ext uri="{FF2B5EF4-FFF2-40B4-BE49-F238E27FC236}">
                <a16:creationId xmlns:a16="http://schemas.microsoft.com/office/drawing/2014/main" id="{4AACC952-7943-4BC0-AA1C-D917818DB817}"/>
              </a:ext>
            </a:extLst>
          </p:cNvPr>
          <p:cNvCxnSpPr>
            <a:stCxn id="18" idx="2"/>
            <a:endCxn id="17" idx="3"/>
          </p:cNvCxnSpPr>
          <p:nvPr/>
        </p:nvCxnSpPr>
        <p:spPr>
          <a:xfrm flipH="1">
            <a:off x="4749715" y="1822962"/>
            <a:ext cx="1554300" cy="2715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6;p27">
            <a:extLst>
              <a:ext uri="{FF2B5EF4-FFF2-40B4-BE49-F238E27FC236}">
                <a16:creationId xmlns:a16="http://schemas.microsoft.com/office/drawing/2014/main" id="{01070C5F-06EC-4CBC-A498-051BD202323E}"/>
              </a:ext>
            </a:extLst>
          </p:cNvPr>
          <p:cNvCxnSpPr>
            <a:stCxn id="17" idx="3"/>
            <a:endCxn id="19" idx="2"/>
          </p:cNvCxnSpPr>
          <p:nvPr/>
        </p:nvCxnSpPr>
        <p:spPr>
          <a:xfrm rot="10800000" flipH="1">
            <a:off x="4749716" y="2239011"/>
            <a:ext cx="1554300" cy="2299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287;p27">
            <a:extLst>
              <a:ext uri="{FF2B5EF4-FFF2-40B4-BE49-F238E27FC236}">
                <a16:creationId xmlns:a16="http://schemas.microsoft.com/office/drawing/2014/main" id="{7B798877-0774-4B91-9AEC-FD8FB18AFD9D}"/>
              </a:ext>
            </a:extLst>
          </p:cNvPr>
          <p:cNvCxnSpPr>
            <a:stCxn id="17" idx="3"/>
            <a:endCxn id="20" idx="2"/>
          </p:cNvCxnSpPr>
          <p:nvPr/>
        </p:nvCxnSpPr>
        <p:spPr>
          <a:xfrm rot="10800000" flipH="1">
            <a:off x="4749716" y="2618811"/>
            <a:ext cx="1554300" cy="1919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288;p27">
            <a:extLst>
              <a:ext uri="{FF2B5EF4-FFF2-40B4-BE49-F238E27FC236}">
                <a16:creationId xmlns:a16="http://schemas.microsoft.com/office/drawing/2014/main" id="{EA92BC27-CBA1-4B8D-855C-707DADB74604}"/>
              </a:ext>
            </a:extLst>
          </p:cNvPr>
          <p:cNvCxnSpPr>
            <a:stCxn id="17" idx="3"/>
            <a:endCxn id="22" idx="2"/>
          </p:cNvCxnSpPr>
          <p:nvPr/>
        </p:nvCxnSpPr>
        <p:spPr>
          <a:xfrm rot="10800000" flipH="1">
            <a:off x="4749716" y="2998311"/>
            <a:ext cx="1554300" cy="1540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289;p27">
            <a:extLst>
              <a:ext uri="{FF2B5EF4-FFF2-40B4-BE49-F238E27FC236}">
                <a16:creationId xmlns:a16="http://schemas.microsoft.com/office/drawing/2014/main" id="{870A0104-B375-4139-8448-39C3CFE0DB0B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rot="10800000" flipH="1">
            <a:off x="4749716" y="3377811"/>
            <a:ext cx="1554300" cy="1160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290;p27">
            <a:extLst>
              <a:ext uri="{FF2B5EF4-FFF2-40B4-BE49-F238E27FC236}">
                <a16:creationId xmlns:a16="http://schemas.microsoft.com/office/drawing/2014/main" id="{6F325C3A-E9B0-47D3-B2CC-370877635EB7}"/>
              </a:ext>
            </a:extLst>
          </p:cNvPr>
          <p:cNvCxnSpPr>
            <a:stCxn id="17" idx="3"/>
            <a:endCxn id="24" idx="2"/>
          </p:cNvCxnSpPr>
          <p:nvPr/>
        </p:nvCxnSpPr>
        <p:spPr>
          <a:xfrm rot="10800000" flipH="1">
            <a:off x="4749716" y="3791511"/>
            <a:ext cx="1554300" cy="747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91;p27">
            <a:extLst>
              <a:ext uri="{FF2B5EF4-FFF2-40B4-BE49-F238E27FC236}">
                <a16:creationId xmlns:a16="http://schemas.microsoft.com/office/drawing/2014/main" id="{624C4A59-C16A-44B3-B9E3-7973A63ECB42}"/>
              </a:ext>
            </a:extLst>
          </p:cNvPr>
          <p:cNvCxnSpPr>
            <a:stCxn id="17" idx="3"/>
            <a:endCxn id="25" idx="2"/>
          </p:cNvCxnSpPr>
          <p:nvPr/>
        </p:nvCxnSpPr>
        <p:spPr>
          <a:xfrm rot="10800000" flipH="1">
            <a:off x="4749716" y="4189611"/>
            <a:ext cx="1554300" cy="34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92;p27">
            <a:extLst>
              <a:ext uri="{FF2B5EF4-FFF2-40B4-BE49-F238E27FC236}">
                <a16:creationId xmlns:a16="http://schemas.microsoft.com/office/drawing/2014/main" id="{0C4245E9-13AD-41B0-98FB-A88AC2178120}"/>
              </a:ext>
            </a:extLst>
          </p:cNvPr>
          <p:cNvCxnSpPr>
            <a:stCxn id="17" idx="3"/>
            <a:endCxn id="26" idx="2"/>
          </p:cNvCxnSpPr>
          <p:nvPr/>
        </p:nvCxnSpPr>
        <p:spPr>
          <a:xfrm>
            <a:off x="4749716" y="4538511"/>
            <a:ext cx="1554300" cy="4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293;p27">
            <a:extLst>
              <a:ext uri="{FF2B5EF4-FFF2-40B4-BE49-F238E27FC236}">
                <a16:creationId xmlns:a16="http://schemas.microsoft.com/office/drawing/2014/main" id="{678A9D26-4FE1-42D8-80DD-80C1EF369A47}"/>
              </a:ext>
            </a:extLst>
          </p:cNvPr>
          <p:cNvCxnSpPr>
            <a:stCxn id="18" idx="6"/>
            <a:endCxn id="62" idx="1"/>
          </p:cNvCxnSpPr>
          <p:nvPr/>
        </p:nvCxnSpPr>
        <p:spPr>
          <a:xfrm>
            <a:off x="6597115" y="1822962"/>
            <a:ext cx="7167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295;p27">
            <a:extLst>
              <a:ext uri="{FF2B5EF4-FFF2-40B4-BE49-F238E27FC236}">
                <a16:creationId xmlns:a16="http://schemas.microsoft.com/office/drawing/2014/main" id="{2DDF2D17-F6CB-4041-9703-CF82AF75A4DA}"/>
              </a:ext>
            </a:extLst>
          </p:cNvPr>
          <p:cNvCxnSpPr>
            <a:stCxn id="19" idx="6"/>
            <a:endCxn id="50" idx="1"/>
          </p:cNvCxnSpPr>
          <p:nvPr/>
        </p:nvCxnSpPr>
        <p:spPr>
          <a:xfrm>
            <a:off x="6597115" y="2239062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" name="Google Shape;296;p27">
            <a:extLst>
              <a:ext uri="{FF2B5EF4-FFF2-40B4-BE49-F238E27FC236}">
                <a16:creationId xmlns:a16="http://schemas.microsoft.com/office/drawing/2014/main" id="{041ECC60-2D83-42DB-A659-C969A2BAED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" b="178"/>
          <a:stretch/>
        </p:blipFill>
        <p:spPr>
          <a:xfrm>
            <a:off x="8527515" y="1980999"/>
            <a:ext cx="694601" cy="51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7;p27">
            <a:extLst>
              <a:ext uri="{FF2B5EF4-FFF2-40B4-BE49-F238E27FC236}">
                <a16:creationId xmlns:a16="http://schemas.microsoft.com/office/drawing/2014/main" id="{0293321A-8FF8-4C98-AD63-6AA9B584C1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" b="178"/>
          <a:stretch/>
        </p:blipFill>
        <p:spPr>
          <a:xfrm>
            <a:off x="7313790" y="2360637"/>
            <a:ext cx="694601" cy="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298;p27">
            <a:extLst>
              <a:ext uri="{FF2B5EF4-FFF2-40B4-BE49-F238E27FC236}">
                <a16:creationId xmlns:a16="http://schemas.microsoft.com/office/drawing/2014/main" id="{38BB0D5B-95F0-43D5-8A70-A5B66E7EE551}"/>
              </a:ext>
            </a:extLst>
          </p:cNvPr>
          <p:cNvCxnSpPr>
            <a:stCxn id="20" idx="6"/>
            <a:endCxn id="51" idx="1"/>
          </p:cNvCxnSpPr>
          <p:nvPr/>
        </p:nvCxnSpPr>
        <p:spPr>
          <a:xfrm>
            <a:off x="6597115" y="2618675"/>
            <a:ext cx="7167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3" name="Google Shape;299;p27">
            <a:extLst>
              <a:ext uri="{FF2B5EF4-FFF2-40B4-BE49-F238E27FC236}">
                <a16:creationId xmlns:a16="http://schemas.microsoft.com/office/drawing/2014/main" id="{A2F958D1-E104-482C-9504-E39EBD4AA0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78"/>
          <a:stretch/>
        </p:blipFill>
        <p:spPr>
          <a:xfrm>
            <a:off x="8527516" y="2740261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300;p27">
            <a:extLst>
              <a:ext uri="{FF2B5EF4-FFF2-40B4-BE49-F238E27FC236}">
                <a16:creationId xmlns:a16="http://schemas.microsoft.com/office/drawing/2014/main" id="{8DEA13C2-42BD-442F-ACBF-DDC1C0982F03}"/>
              </a:ext>
            </a:extLst>
          </p:cNvPr>
          <p:cNvCxnSpPr>
            <a:stCxn id="22" idx="6"/>
            <a:endCxn id="53" idx="1"/>
          </p:cNvCxnSpPr>
          <p:nvPr/>
        </p:nvCxnSpPr>
        <p:spPr>
          <a:xfrm>
            <a:off x="6597115" y="2998309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5" name="Google Shape;301;p27">
            <a:extLst>
              <a:ext uri="{FF2B5EF4-FFF2-40B4-BE49-F238E27FC236}">
                <a16:creationId xmlns:a16="http://schemas.microsoft.com/office/drawing/2014/main" id="{B4BD7C8F-14E2-4BD3-90C3-8EA86028F4E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9" b="178"/>
          <a:stretch/>
        </p:blipFill>
        <p:spPr>
          <a:xfrm>
            <a:off x="8527515" y="5920711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302;p27">
            <a:extLst>
              <a:ext uri="{FF2B5EF4-FFF2-40B4-BE49-F238E27FC236}">
                <a16:creationId xmlns:a16="http://schemas.microsoft.com/office/drawing/2014/main" id="{5176908A-2ADE-40E6-8D99-4E0A11BA1616}"/>
              </a:ext>
            </a:extLst>
          </p:cNvPr>
          <p:cNvCxnSpPr>
            <a:stCxn id="67" idx="6"/>
            <a:endCxn id="55" idx="1"/>
          </p:cNvCxnSpPr>
          <p:nvPr/>
        </p:nvCxnSpPr>
        <p:spPr>
          <a:xfrm>
            <a:off x="6597115" y="6178762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304;p27">
            <a:extLst>
              <a:ext uri="{FF2B5EF4-FFF2-40B4-BE49-F238E27FC236}">
                <a16:creationId xmlns:a16="http://schemas.microsoft.com/office/drawing/2014/main" id="{662D6D59-0C01-4705-A17B-6EE3C19B216B}"/>
              </a:ext>
            </a:extLst>
          </p:cNvPr>
          <p:cNvCxnSpPr>
            <a:stCxn id="64" idx="6"/>
            <a:endCxn id="63" idx="1"/>
          </p:cNvCxnSpPr>
          <p:nvPr/>
        </p:nvCxnSpPr>
        <p:spPr>
          <a:xfrm>
            <a:off x="6597115" y="4985212"/>
            <a:ext cx="716700" cy="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8" name="Google Shape;307;p27">
            <a:extLst>
              <a:ext uri="{FF2B5EF4-FFF2-40B4-BE49-F238E27FC236}">
                <a16:creationId xmlns:a16="http://schemas.microsoft.com/office/drawing/2014/main" id="{5E551156-ACD4-4874-8B7C-33D5EC21D2D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9" b="168"/>
          <a:stretch/>
        </p:blipFill>
        <p:spPr>
          <a:xfrm>
            <a:off x="8527512" y="5125031"/>
            <a:ext cx="694601" cy="516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308;p27">
            <a:extLst>
              <a:ext uri="{FF2B5EF4-FFF2-40B4-BE49-F238E27FC236}">
                <a16:creationId xmlns:a16="http://schemas.microsoft.com/office/drawing/2014/main" id="{836D1FF9-7CEB-474D-B785-B0D81FC5269F}"/>
              </a:ext>
            </a:extLst>
          </p:cNvPr>
          <p:cNvCxnSpPr>
            <a:stCxn id="65" idx="6"/>
            <a:endCxn id="58" idx="1"/>
          </p:cNvCxnSpPr>
          <p:nvPr/>
        </p:nvCxnSpPr>
        <p:spPr>
          <a:xfrm>
            <a:off x="6597115" y="5383062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310;p27">
            <a:extLst>
              <a:ext uri="{FF2B5EF4-FFF2-40B4-BE49-F238E27FC236}">
                <a16:creationId xmlns:a16="http://schemas.microsoft.com/office/drawing/2014/main" id="{B33DD242-4B65-4F21-9989-066F11E66E7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9" b="178"/>
          <a:stretch/>
        </p:blipFill>
        <p:spPr>
          <a:xfrm>
            <a:off x="7313790" y="5522849"/>
            <a:ext cx="694601" cy="516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311;p27">
            <a:extLst>
              <a:ext uri="{FF2B5EF4-FFF2-40B4-BE49-F238E27FC236}">
                <a16:creationId xmlns:a16="http://schemas.microsoft.com/office/drawing/2014/main" id="{3D22F922-1E31-4CB9-9955-3EDF12FA62DF}"/>
              </a:ext>
            </a:extLst>
          </p:cNvPr>
          <p:cNvCxnSpPr>
            <a:stCxn id="66" idx="6"/>
            <a:endCxn id="60" idx="1"/>
          </p:cNvCxnSpPr>
          <p:nvPr/>
        </p:nvCxnSpPr>
        <p:spPr>
          <a:xfrm>
            <a:off x="6597115" y="5780912"/>
            <a:ext cx="7167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2" name="Google Shape;294;p27">
            <a:extLst>
              <a:ext uri="{FF2B5EF4-FFF2-40B4-BE49-F238E27FC236}">
                <a16:creationId xmlns:a16="http://schemas.microsoft.com/office/drawing/2014/main" id="{58332166-8889-4B6D-9038-8897783055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308" b="307"/>
          <a:stretch/>
        </p:blipFill>
        <p:spPr>
          <a:xfrm>
            <a:off x="7313788" y="1565612"/>
            <a:ext cx="694608" cy="5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306;p27">
            <a:extLst>
              <a:ext uri="{FF2B5EF4-FFF2-40B4-BE49-F238E27FC236}">
                <a16:creationId xmlns:a16="http://schemas.microsoft.com/office/drawing/2014/main" id="{18341DAD-1426-4EAB-9A85-5B56C79EB5C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07" b="317"/>
          <a:stretch/>
        </p:blipFill>
        <p:spPr>
          <a:xfrm>
            <a:off x="7313789" y="4728612"/>
            <a:ext cx="694600" cy="514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305;p27">
            <a:extLst>
              <a:ext uri="{FF2B5EF4-FFF2-40B4-BE49-F238E27FC236}">
                <a16:creationId xmlns:a16="http://schemas.microsoft.com/office/drawing/2014/main" id="{3C4364A9-757A-430A-89FC-475D169A93FC}"/>
              </a:ext>
            </a:extLst>
          </p:cNvPr>
          <p:cNvSpPr/>
          <p:nvPr/>
        </p:nvSpPr>
        <p:spPr>
          <a:xfrm>
            <a:off x="6304015" y="483866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309;p27">
            <a:extLst>
              <a:ext uri="{FF2B5EF4-FFF2-40B4-BE49-F238E27FC236}">
                <a16:creationId xmlns:a16="http://schemas.microsoft.com/office/drawing/2014/main" id="{640D7735-ED4A-4282-BBF5-BD6A49E96EA8}"/>
              </a:ext>
            </a:extLst>
          </p:cNvPr>
          <p:cNvSpPr/>
          <p:nvPr/>
        </p:nvSpPr>
        <p:spPr>
          <a:xfrm>
            <a:off x="6304015" y="523651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312;p27">
            <a:extLst>
              <a:ext uri="{FF2B5EF4-FFF2-40B4-BE49-F238E27FC236}">
                <a16:creationId xmlns:a16="http://schemas.microsoft.com/office/drawing/2014/main" id="{7017527E-904E-43F9-BE2F-F40F130E7B3E}"/>
              </a:ext>
            </a:extLst>
          </p:cNvPr>
          <p:cNvSpPr/>
          <p:nvPr/>
        </p:nvSpPr>
        <p:spPr>
          <a:xfrm>
            <a:off x="6304015" y="563436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303;p27">
            <a:extLst>
              <a:ext uri="{FF2B5EF4-FFF2-40B4-BE49-F238E27FC236}">
                <a16:creationId xmlns:a16="http://schemas.microsoft.com/office/drawing/2014/main" id="{2D1C2538-06B0-4271-B0DA-D997D2013FCB}"/>
              </a:ext>
            </a:extLst>
          </p:cNvPr>
          <p:cNvSpPr/>
          <p:nvPr/>
        </p:nvSpPr>
        <p:spPr>
          <a:xfrm>
            <a:off x="6304015" y="603221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314;p27">
            <a:extLst>
              <a:ext uri="{FF2B5EF4-FFF2-40B4-BE49-F238E27FC236}">
                <a16:creationId xmlns:a16="http://schemas.microsoft.com/office/drawing/2014/main" id="{F8A4B2DF-B9C7-459F-BAE3-D1832E64FC17}"/>
              </a:ext>
            </a:extLst>
          </p:cNvPr>
          <p:cNvCxnSpPr>
            <a:stCxn id="17" idx="3"/>
            <a:endCxn id="64" idx="2"/>
          </p:cNvCxnSpPr>
          <p:nvPr/>
        </p:nvCxnSpPr>
        <p:spPr>
          <a:xfrm>
            <a:off x="4749716" y="4538511"/>
            <a:ext cx="1554300" cy="446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315;p27">
            <a:extLst>
              <a:ext uri="{FF2B5EF4-FFF2-40B4-BE49-F238E27FC236}">
                <a16:creationId xmlns:a16="http://schemas.microsoft.com/office/drawing/2014/main" id="{7667ABCA-8A33-498C-9E11-56D564F45A9B}"/>
              </a:ext>
            </a:extLst>
          </p:cNvPr>
          <p:cNvCxnSpPr>
            <a:stCxn id="17" idx="3"/>
            <a:endCxn id="65" idx="2"/>
          </p:cNvCxnSpPr>
          <p:nvPr/>
        </p:nvCxnSpPr>
        <p:spPr>
          <a:xfrm>
            <a:off x="4749716" y="4538511"/>
            <a:ext cx="1554300" cy="844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316;p27">
            <a:extLst>
              <a:ext uri="{FF2B5EF4-FFF2-40B4-BE49-F238E27FC236}">
                <a16:creationId xmlns:a16="http://schemas.microsoft.com/office/drawing/2014/main" id="{90ACADCA-3A4F-44E4-8DCF-D054496E53A1}"/>
              </a:ext>
            </a:extLst>
          </p:cNvPr>
          <p:cNvCxnSpPr>
            <a:stCxn id="17" idx="3"/>
            <a:endCxn id="66" idx="2"/>
          </p:cNvCxnSpPr>
          <p:nvPr/>
        </p:nvCxnSpPr>
        <p:spPr>
          <a:xfrm>
            <a:off x="4749716" y="4538511"/>
            <a:ext cx="1554300" cy="124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317;p27">
            <a:extLst>
              <a:ext uri="{FF2B5EF4-FFF2-40B4-BE49-F238E27FC236}">
                <a16:creationId xmlns:a16="http://schemas.microsoft.com/office/drawing/2014/main" id="{87898594-5BF9-4B2A-BD68-C177BBE34D3D}"/>
              </a:ext>
            </a:extLst>
          </p:cNvPr>
          <p:cNvCxnSpPr>
            <a:stCxn id="17" idx="3"/>
            <a:endCxn id="67" idx="2"/>
          </p:cNvCxnSpPr>
          <p:nvPr/>
        </p:nvCxnSpPr>
        <p:spPr>
          <a:xfrm>
            <a:off x="4749716" y="4538511"/>
            <a:ext cx="1554300" cy="1640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318;p27">
            <a:extLst>
              <a:ext uri="{FF2B5EF4-FFF2-40B4-BE49-F238E27FC236}">
                <a16:creationId xmlns:a16="http://schemas.microsoft.com/office/drawing/2014/main" id="{DC8053F4-7325-4AC8-82EA-43DDBA83DE9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87" r="297"/>
          <a:stretch/>
        </p:blipFill>
        <p:spPr>
          <a:xfrm>
            <a:off x="7313790" y="3119887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319;p27">
            <a:extLst>
              <a:ext uri="{FF2B5EF4-FFF2-40B4-BE49-F238E27FC236}">
                <a16:creationId xmlns:a16="http://schemas.microsoft.com/office/drawing/2014/main" id="{0B88E4C1-85E8-48CB-873A-1DACF8782CA6}"/>
              </a:ext>
            </a:extLst>
          </p:cNvPr>
          <p:cNvCxnSpPr>
            <a:stCxn id="23" idx="6"/>
            <a:endCxn id="72" idx="1"/>
          </p:cNvCxnSpPr>
          <p:nvPr/>
        </p:nvCxnSpPr>
        <p:spPr>
          <a:xfrm>
            <a:off x="6597115" y="3377937"/>
            <a:ext cx="716700" cy="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4" name="Google Shape;320;p27">
            <a:extLst>
              <a:ext uri="{FF2B5EF4-FFF2-40B4-BE49-F238E27FC236}">
                <a16:creationId xmlns:a16="http://schemas.microsoft.com/office/drawing/2014/main" id="{CEB9A6F2-AFC2-49F7-B572-BE4C546FB43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98" r="288"/>
          <a:stretch/>
        </p:blipFill>
        <p:spPr>
          <a:xfrm>
            <a:off x="8527515" y="3550596"/>
            <a:ext cx="694600" cy="520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321;p27">
            <a:extLst>
              <a:ext uri="{FF2B5EF4-FFF2-40B4-BE49-F238E27FC236}">
                <a16:creationId xmlns:a16="http://schemas.microsoft.com/office/drawing/2014/main" id="{4C3B0CAA-C0AB-46CF-93DF-9139256D6E6A}"/>
              </a:ext>
            </a:extLst>
          </p:cNvPr>
          <p:cNvCxnSpPr>
            <a:stCxn id="24" idx="6"/>
            <a:endCxn id="74" idx="1"/>
          </p:cNvCxnSpPr>
          <p:nvPr/>
        </p:nvCxnSpPr>
        <p:spPr>
          <a:xfrm>
            <a:off x="6597115" y="3791650"/>
            <a:ext cx="1930500" cy="19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6" name="Google Shape;322;p27">
            <a:extLst>
              <a:ext uri="{FF2B5EF4-FFF2-40B4-BE49-F238E27FC236}">
                <a16:creationId xmlns:a16="http://schemas.microsoft.com/office/drawing/2014/main" id="{9E009CEE-ABD8-44EB-BD83-97C99829772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87" r="297"/>
          <a:stretch/>
        </p:blipFill>
        <p:spPr>
          <a:xfrm>
            <a:off x="7313790" y="3924251"/>
            <a:ext cx="694600" cy="52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323;p27">
            <a:extLst>
              <a:ext uri="{FF2B5EF4-FFF2-40B4-BE49-F238E27FC236}">
                <a16:creationId xmlns:a16="http://schemas.microsoft.com/office/drawing/2014/main" id="{504582B2-F96D-422D-8299-2FE72EC7A6A3}"/>
              </a:ext>
            </a:extLst>
          </p:cNvPr>
          <p:cNvCxnSpPr>
            <a:stCxn id="25" idx="6"/>
            <a:endCxn id="76" idx="1"/>
          </p:cNvCxnSpPr>
          <p:nvPr/>
        </p:nvCxnSpPr>
        <p:spPr>
          <a:xfrm rot="10800000" flipH="1">
            <a:off x="6597115" y="4184712"/>
            <a:ext cx="716700" cy="4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8" name="Google Shape;324;p27">
            <a:extLst>
              <a:ext uri="{FF2B5EF4-FFF2-40B4-BE49-F238E27FC236}">
                <a16:creationId xmlns:a16="http://schemas.microsoft.com/office/drawing/2014/main" id="{10228586-D6D4-497C-AE58-17586C708C8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287" r="297"/>
          <a:stretch/>
        </p:blipFill>
        <p:spPr>
          <a:xfrm>
            <a:off x="8527515" y="4337830"/>
            <a:ext cx="694600" cy="5209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25;p27">
            <a:extLst>
              <a:ext uri="{FF2B5EF4-FFF2-40B4-BE49-F238E27FC236}">
                <a16:creationId xmlns:a16="http://schemas.microsoft.com/office/drawing/2014/main" id="{6321D200-EF80-4DB8-AB55-59968FDC5CDF}"/>
              </a:ext>
            </a:extLst>
          </p:cNvPr>
          <p:cNvCxnSpPr>
            <a:stCxn id="26" idx="6"/>
            <a:endCxn id="78" idx="1"/>
          </p:cNvCxnSpPr>
          <p:nvPr/>
        </p:nvCxnSpPr>
        <p:spPr>
          <a:xfrm>
            <a:off x="6597115" y="4587362"/>
            <a:ext cx="1930500" cy="10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080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Первый слой нейронов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333;p28">
            <a:extLst>
              <a:ext uri="{FF2B5EF4-FFF2-40B4-BE49-F238E27FC236}">
                <a16:creationId xmlns:a16="http://schemas.microsoft.com/office/drawing/2014/main" id="{E94F93AB-9210-49E2-8160-7111EA4A3D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7" b="248"/>
          <a:stretch/>
        </p:blipFill>
        <p:spPr>
          <a:xfrm>
            <a:off x="1819911" y="3603638"/>
            <a:ext cx="2766176" cy="205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334;p28">
            <a:extLst>
              <a:ext uri="{FF2B5EF4-FFF2-40B4-BE49-F238E27FC236}">
                <a16:creationId xmlns:a16="http://schemas.microsoft.com/office/drawing/2014/main" id="{BEC2A34F-022F-40EE-B28B-44DCC8F00D57}"/>
              </a:ext>
            </a:extLst>
          </p:cNvPr>
          <p:cNvSpPr/>
          <p:nvPr/>
        </p:nvSpPr>
        <p:spPr>
          <a:xfrm>
            <a:off x="6140386" y="176921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335;p28">
            <a:extLst>
              <a:ext uri="{FF2B5EF4-FFF2-40B4-BE49-F238E27FC236}">
                <a16:creationId xmlns:a16="http://schemas.microsoft.com/office/drawing/2014/main" id="{B343C9B3-01F7-4839-A04B-5124E699E622}"/>
              </a:ext>
            </a:extLst>
          </p:cNvPr>
          <p:cNvSpPr/>
          <p:nvPr/>
        </p:nvSpPr>
        <p:spPr>
          <a:xfrm>
            <a:off x="6140386" y="218531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336;p28">
            <a:extLst>
              <a:ext uri="{FF2B5EF4-FFF2-40B4-BE49-F238E27FC236}">
                <a16:creationId xmlns:a16="http://schemas.microsoft.com/office/drawing/2014/main" id="{3EDBA65A-8C0F-43C8-8C05-BA8A4F362AB3}"/>
              </a:ext>
            </a:extLst>
          </p:cNvPr>
          <p:cNvSpPr/>
          <p:nvPr/>
        </p:nvSpPr>
        <p:spPr>
          <a:xfrm>
            <a:off x="6140386" y="2564927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337;p28">
            <a:extLst>
              <a:ext uri="{FF2B5EF4-FFF2-40B4-BE49-F238E27FC236}">
                <a16:creationId xmlns:a16="http://schemas.microsoft.com/office/drawing/2014/main" id="{FA062A29-E480-4BFF-8A69-F6A299053BC4}"/>
              </a:ext>
            </a:extLst>
          </p:cNvPr>
          <p:cNvSpPr/>
          <p:nvPr/>
        </p:nvSpPr>
        <p:spPr>
          <a:xfrm>
            <a:off x="6140386" y="2944561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338;p28">
            <a:extLst>
              <a:ext uri="{FF2B5EF4-FFF2-40B4-BE49-F238E27FC236}">
                <a16:creationId xmlns:a16="http://schemas.microsoft.com/office/drawing/2014/main" id="{09EC4641-4CC6-45D9-A0D3-EEA5820BB701}"/>
              </a:ext>
            </a:extLst>
          </p:cNvPr>
          <p:cNvSpPr/>
          <p:nvPr/>
        </p:nvSpPr>
        <p:spPr>
          <a:xfrm>
            <a:off x="6140386" y="3324189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339;p28">
            <a:extLst>
              <a:ext uri="{FF2B5EF4-FFF2-40B4-BE49-F238E27FC236}">
                <a16:creationId xmlns:a16="http://schemas.microsoft.com/office/drawing/2014/main" id="{55EE7FE9-4440-4C5B-847C-12EA2DADF378}"/>
              </a:ext>
            </a:extLst>
          </p:cNvPr>
          <p:cNvSpPr/>
          <p:nvPr/>
        </p:nvSpPr>
        <p:spPr>
          <a:xfrm>
            <a:off x="6140386" y="3737902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340;p28">
            <a:extLst>
              <a:ext uri="{FF2B5EF4-FFF2-40B4-BE49-F238E27FC236}">
                <a16:creationId xmlns:a16="http://schemas.microsoft.com/office/drawing/2014/main" id="{7C99C8F7-34F5-4B78-AF9A-987125D91727}"/>
              </a:ext>
            </a:extLst>
          </p:cNvPr>
          <p:cNvSpPr/>
          <p:nvPr/>
        </p:nvSpPr>
        <p:spPr>
          <a:xfrm>
            <a:off x="6140386" y="413576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341;p28">
            <a:extLst>
              <a:ext uri="{FF2B5EF4-FFF2-40B4-BE49-F238E27FC236}">
                <a16:creationId xmlns:a16="http://schemas.microsoft.com/office/drawing/2014/main" id="{914129D8-CF79-4D8D-9535-9C3376BE988C}"/>
              </a:ext>
            </a:extLst>
          </p:cNvPr>
          <p:cNvSpPr/>
          <p:nvPr/>
        </p:nvSpPr>
        <p:spPr>
          <a:xfrm>
            <a:off x="6140386" y="453361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342;p28">
            <a:extLst>
              <a:ext uri="{FF2B5EF4-FFF2-40B4-BE49-F238E27FC236}">
                <a16:creationId xmlns:a16="http://schemas.microsoft.com/office/drawing/2014/main" id="{C1AEFE79-FB17-4EDD-9977-DCB0F1F6FF1B}"/>
              </a:ext>
            </a:extLst>
          </p:cNvPr>
          <p:cNvCxnSpPr>
            <a:stCxn id="81" idx="2"/>
            <a:endCxn id="80" idx="3"/>
          </p:cNvCxnSpPr>
          <p:nvPr/>
        </p:nvCxnSpPr>
        <p:spPr>
          <a:xfrm flipH="1">
            <a:off x="4586086" y="1915764"/>
            <a:ext cx="1554300" cy="2715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343;p28">
            <a:extLst>
              <a:ext uri="{FF2B5EF4-FFF2-40B4-BE49-F238E27FC236}">
                <a16:creationId xmlns:a16="http://schemas.microsoft.com/office/drawing/2014/main" id="{92581C01-5E0B-4994-926D-26055CC44AFE}"/>
              </a:ext>
            </a:extLst>
          </p:cNvPr>
          <p:cNvCxnSpPr>
            <a:stCxn id="80" idx="3"/>
            <a:endCxn id="82" idx="2"/>
          </p:cNvCxnSpPr>
          <p:nvPr/>
        </p:nvCxnSpPr>
        <p:spPr>
          <a:xfrm rot="10800000" flipH="1">
            <a:off x="4586087" y="2331814"/>
            <a:ext cx="1554300" cy="2299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344;p28">
            <a:extLst>
              <a:ext uri="{FF2B5EF4-FFF2-40B4-BE49-F238E27FC236}">
                <a16:creationId xmlns:a16="http://schemas.microsoft.com/office/drawing/2014/main" id="{C8006DF2-07C7-4B42-A1F0-97710D991BC0}"/>
              </a:ext>
            </a:extLst>
          </p:cNvPr>
          <p:cNvCxnSpPr>
            <a:stCxn id="80" idx="3"/>
            <a:endCxn id="83" idx="2"/>
          </p:cNvCxnSpPr>
          <p:nvPr/>
        </p:nvCxnSpPr>
        <p:spPr>
          <a:xfrm rot="10800000" flipH="1">
            <a:off x="4586087" y="2711614"/>
            <a:ext cx="1554300" cy="1919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345;p28">
            <a:extLst>
              <a:ext uri="{FF2B5EF4-FFF2-40B4-BE49-F238E27FC236}">
                <a16:creationId xmlns:a16="http://schemas.microsoft.com/office/drawing/2014/main" id="{F87BA41F-AAFD-4CC3-B50E-86615E03480D}"/>
              </a:ext>
            </a:extLst>
          </p:cNvPr>
          <p:cNvCxnSpPr>
            <a:stCxn id="80" idx="3"/>
            <a:endCxn id="84" idx="2"/>
          </p:cNvCxnSpPr>
          <p:nvPr/>
        </p:nvCxnSpPr>
        <p:spPr>
          <a:xfrm rot="10800000" flipH="1">
            <a:off x="4586087" y="3091114"/>
            <a:ext cx="1554300" cy="1540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346;p28">
            <a:extLst>
              <a:ext uri="{FF2B5EF4-FFF2-40B4-BE49-F238E27FC236}">
                <a16:creationId xmlns:a16="http://schemas.microsoft.com/office/drawing/2014/main" id="{90308963-88B8-4C1B-8176-E2A41D27A87C}"/>
              </a:ext>
            </a:extLst>
          </p:cNvPr>
          <p:cNvCxnSpPr>
            <a:stCxn id="80" idx="3"/>
            <a:endCxn id="85" idx="2"/>
          </p:cNvCxnSpPr>
          <p:nvPr/>
        </p:nvCxnSpPr>
        <p:spPr>
          <a:xfrm rot="10800000" flipH="1">
            <a:off x="4586087" y="3470614"/>
            <a:ext cx="1554300" cy="1160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347;p28">
            <a:extLst>
              <a:ext uri="{FF2B5EF4-FFF2-40B4-BE49-F238E27FC236}">
                <a16:creationId xmlns:a16="http://schemas.microsoft.com/office/drawing/2014/main" id="{7BD76AC4-C6FC-4592-8D48-F4546A6188FF}"/>
              </a:ext>
            </a:extLst>
          </p:cNvPr>
          <p:cNvCxnSpPr>
            <a:stCxn id="80" idx="3"/>
            <a:endCxn id="86" idx="2"/>
          </p:cNvCxnSpPr>
          <p:nvPr/>
        </p:nvCxnSpPr>
        <p:spPr>
          <a:xfrm rot="10800000" flipH="1">
            <a:off x="4586087" y="3884314"/>
            <a:ext cx="1554300" cy="747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348;p28">
            <a:extLst>
              <a:ext uri="{FF2B5EF4-FFF2-40B4-BE49-F238E27FC236}">
                <a16:creationId xmlns:a16="http://schemas.microsoft.com/office/drawing/2014/main" id="{B82125BF-813D-40A1-AE62-FB88249839B2}"/>
              </a:ext>
            </a:extLst>
          </p:cNvPr>
          <p:cNvCxnSpPr>
            <a:stCxn id="80" idx="3"/>
            <a:endCxn id="87" idx="2"/>
          </p:cNvCxnSpPr>
          <p:nvPr/>
        </p:nvCxnSpPr>
        <p:spPr>
          <a:xfrm rot="10800000" flipH="1">
            <a:off x="4586087" y="4282414"/>
            <a:ext cx="1554300" cy="34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349;p28">
            <a:extLst>
              <a:ext uri="{FF2B5EF4-FFF2-40B4-BE49-F238E27FC236}">
                <a16:creationId xmlns:a16="http://schemas.microsoft.com/office/drawing/2014/main" id="{D3A3C6F4-8B69-49C2-886D-35B9A11DB25A}"/>
              </a:ext>
            </a:extLst>
          </p:cNvPr>
          <p:cNvCxnSpPr>
            <a:stCxn id="80" idx="3"/>
            <a:endCxn id="88" idx="2"/>
          </p:cNvCxnSpPr>
          <p:nvPr/>
        </p:nvCxnSpPr>
        <p:spPr>
          <a:xfrm>
            <a:off x="4586087" y="4631314"/>
            <a:ext cx="1554300" cy="4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350;p28">
            <a:extLst>
              <a:ext uri="{FF2B5EF4-FFF2-40B4-BE49-F238E27FC236}">
                <a16:creationId xmlns:a16="http://schemas.microsoft.com/office/drawing/2014/main" id="{2958568A-0FD8-46DB-8058-CAC6C59E112E}"/>
              </a:ext>
            </a:extLst>
          </p:cNvPr>
          <p:cNvCxnSpPr>
            <a:stCxn id="81" idx="6"/>
            <a:endCxn id="122" idx="1"/>
          </p:cNvCxnSpPr>
          <p:nvPr/>
        </p:nvCxnSpPr>
        <p:spPr>
          <a:xfrm>
            <a:off x="6433486" y="1915764"/>
            <a:ext cx="7272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" name="Google Shape;352;p28">
            <a:extLst>
              <a:ext uri="{FF2B5EF4-FFF2-40B4-BE49-F238E27FC236}">
                <a16:creationId xmlns:a16="http://schemas.microsoft.com/office/drawing/2014/main" id="{0755B3FB-8923-4DE3-907F-6F71FD650816}"/>
              </a:ext>
            </a:extLst>
          </p:cNvPr>
          <p:cNvCxnSpPr>
            <a:stCxn id="82" idx="6"/>
            <a:endCxn id="121" idx="1"/>
          </p:cNvCxnSpPr>
          <p:nvPr/>
        </p:nvCxnSpPr>
        <p:spPr>
          <a:xfrm>
            <a:off x="6433486" y="2331864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" name="Google Shape;354;p28">
            <a:extLst>
              <a:ext uri="{FF2B5EF4-FFF2-40B4-BE49-F238E27FC236}">
                <a16:creationId xmlns:a16="http://schemas.microsoft.com/office/drawing/2014/main" id="{881E802C-50CB-4D50-9B82-DD7DBD3ED8F7}"/>
              </a:ext>
            </a:extLst>
          </p:cNvPr>
          <p:cNvCxnSpPr>
            <a:stCxn id="83" idx="6"/>
            <a:endCxn id="120" idx="1"/>
          </p:cNvCxnSpPr>
          <p:nvPr/>
        </p:nvCxnSpPr>
        <p:spPr>
          <a:xfrm>
            <a:off x="6433486" y="2711477"/>
            <a:ext cx="7272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" name="Google Shape;356;p28">
            <a:extLst>
              <a:ext uri="{FF2B5EF4-FFF2-40B4-BE49-F238E27FC236}">
                <a16:creationId xmlns:a16="http://schemas.microsoft.com/office/drawing/2014/main" id="{6DDD5198-B1C2-42FE-8CCB-F944B96755BB}"/>
              </a:ext>
            </a:extLst>
          </p:cNvPr>
          <p:cNvCxnSpPr>
            <a:stCxn id="84" idx="6"/>
            <a:endCxn id="119" idx="1"/>
          </p:cNvCxnSpPr>
          <p:nvPr/>
        </p:nvCxnSpPr>
        <p:spPr>
          <a:xfrm>
            <a:off x="6433486" y="3091111"/>
            <a:ext cx="19353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358;p28">
            <a:extLst>
              <a:ext uri="{FF2B5EF4-FFF2-40B4-BE49-F238E27FC236}">
                <a16:creationId xmlns:a16="http://schemas.microsoft.com/office/drawing/2014/main" id="{C3B32C02-FD16-4454-9DFD-FDF26BD7CB8E}"/>
              </a:ext>
            </a:extLst>
          </p:cNvPr>
          <p:cNvCxnSpPr>
            <a:stCxn id="108" idx="6"/>
            <a:endCxn id="118" idx="1"/>
          </p:cNvCxnSpPr>
          <p:nvPr/>
        </p:nvCxnSpPr>
        <p:spPr>
          <a:xfrm>
            <a:off x="6433486" y="6271564"/>
            <a:ext cx="1930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" name="Google Shape;361;p28">
            <a:extLst>
              <a:ext uri="{FF2B5EF4-FFF2-40B4-BE49-F238E27FC236}">
                <a16:creationId xmlns:a16="http://schemas.microsoft.com/office/drawing/2014/main" id="{510513DC-3F16-44FA-A68A-46553DB5920D}"/>
              </a:ext>
            </a:extLst>
          </p:cNvPr>
          <p:cNvCxnSpPr>
            <a:stCxn id="105" idx="6"/>
            <a:endCxn id="123" idx="1"/>
          </p:cNvCxnSpPr>
          <p:nvPr/>
        </p:nvCxnSpPr>
        <p:spPr>
          <a:xfrm>
            <a:off x="6433486" y="5078014"/>
            <a:ext cx="7260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364;p28">
            <a:extLst>
              <a:ext uri="{FF2B5EF4-FFF2-40B4-BE49-F238E27FC236}">
                <a16:creationId xmlns:a16="http://schemas.microsoft.com/office/drawing/2014/main" id="{47FD5135-D5EF-4A1B-863F-BD198DABEB6F}"/>
              </a:ext>
            </a:extLst>
          </p:cNvPr>
          <p:cNvCxnSpPr>
            <a:stCxn id="106" idx="6"/>
          </p:cNvCxnSpPr>
          <p:nvPr/>
        </p:nvCxnSpPr>
        <p:spPr>
          <a:xfrm>
            <a:off x="6433486" y="5475864"/>
            <a:ext cx="1987800" cy="28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" name="Google Shape;366;p28">
            <a:extLst>
              <a:ext uri="{FF2B5EF4-FFF2-40B4-BE49-F238E27FC236}">
                <a16:creationId xmlns:a16="http://schemas.microsoft.com/office/drawing/2014/main" id="{5E795B2A-8180-4E2E-9D6D-9A16AF3EE917}"/>
              </a:ext>
            </a:extLst>
          </p:cNvPr>
          <p:cNvCxnSpPr>
            <a:stCxn id="107" idx="6"/>
          </p:cNvCxnSpPr>
          <p:nvPr/>
        </p:nvCxnSpPr>
        <p:spPr>
          <a:xfrm>
            <a:off x="6433486" y="5873714"/>
            <a:ext cx="744300" cy="15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" name="Google Shape;362;p28">
            <a:extLst>
              <a:ext uri="{FF2B5EF4-FFF2-40B4-BE49-F238E27FC236}">
                <a16:creationId xmlns:a16="http://schemas.microsoft.com/office/drawing/2014/main" id="{B40A6037-7A7B-48E5-88BE-DAF42676BC89}"/>
              </a:ext>
            </a:extLst>
          </p:cNvPr>
          <p:cNvSpPr/>
          <p:nvPr/>
        </p:nvSpPr>
        <p:spPr>
          <a:xfrm>
            <a:off x="6140386" y="493146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365;p28">
            <a:extLst>
              <a:ext uri="{FF2B5EF4-FFF2-40B4-BE49-F238E27FC236}">
                <a16:creationId xmlns:a16="http://schemas.microsoft.com/office/drawing/2014/main" id="{4418EC12-7927-40EC-A133-541B7C1EFC57}"/>
              </a:ext>
            </a:extLst>
          </p:cNvPr>
          <p:cNvSpPr/>
          <p:nvPr/>
        </p:nvSpPr>
        <p:spPr>
          <a:xfrm>
            <a:off x="6140386" y="532931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367;p28">
            <a:extLst>
              <a:ext uri="{FF2B5EF4-FFF2-40B4-BE49-F238E27FC236}">
                <a16:creationId xmlns:a16="http://schemas.microsoft.com/office/drawing/2014/main" id="{B0D8BA46-404C-4E70-B6B1-FC5B263C6E10}"/>
              </a:ext>
            </a:extLst>
          </p:cNvPr>
          <p:cNvSpPr/>
          <p:nvPr/>
        </p:nvSpPr>
        <p:spPr>
          <a:xfrm>
            <a:off x="6140386" y="572716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359;p28">
            <a:extLst>
              <a:ext uri="{FF2B5EF4-FFF2-40B4-BE49-F238E27FC236}">
                <a16:creationId xmlns:a16="http://schemas.microsoft.com/office/drawing/2014/main" id="{839D474A-5676-41D3-963B-103819CF46C6}"/>
              </a:ext>
            </a:extLst>
          </p:cNvPr>
          <p:cNvSpPr/>
          <p:nvPr/>
        </p:nvSpPr>
        <p:spPr>
          <a:xfrm>
            <a:off x="6140386" y="612501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369;p28">
            <a:extLst>
              <a:ext uri="{FF2B5EF4-FFF2-40B4-BE49-F238E27FC236}">
                <a16:creationId xmlns:a16="http://schemas.microsoft.com/office/drawing/2014/main" id="{CF5D8F91-DB43-445F-BD3D-A929285D47FB}"/>
              </a:ext>
            </a:extLst>
          </p:cNvPr>
          <p:cNvCxnSpPr>
            <a:stCxn id="80" idx="3"/>
            <a:endCxn id="105" idx="2"/>
          </p:cNvCxnSpPr>
          <p:nvPr/>
        </p:nvCxnSpPr>
        <p:spPr>
          <a:xfrm>
            <a:off x="4586087" y="4631314"/>
            <a:ext cx="1554300" cy="446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370;p28">
            <a:extLst>
              <a:ext uri="{FF2B5EF4-FFF2-40B4-BE49-F238E27FC236}">
                <a16:creationId xmlns:a16="http://schemas.microsoft.com/office/drawing/2014/main" id="{17871027-C1A9-4AD7-93DC-0BE08C8A013D}"/>
              </a:ext>
            </a:extLst>
          </p:cNvPr>
          <p:cNvCxnSpPr>
            <a:stCxn id="80" idx="3"/>
            <a:endCxn id="106" idx="2"/>
          </p:cNvCxnSpPr>
          <p:nvPr/>
        </p:nvCxnSpPr>
        <p:spPr>
          <a:xfrm>
            <a:off x="4586087" y="4631314"/>
            <a:ext cx="1554300" cy="844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371;p28">
            <a:extLst>
              <a:ext uri="{FF2B5EF4-FFF2-40B4-BE49-F238E27FC236}">
                <a16:creationId xmlns:a16="http://schemas.microsoft.com/office/drawing/2014/main" id="{D52ECEE5-A234-4560-9920-5B750C512503}"/>
              </a:ext>
            </a:extLst>
          </p:cNvPr>
          <p:cNvCxnSpPr>
            <a:stCxn id="80" idx="3"/>
            <a:endCxn id="107" idx="2"/>
          </p:cNvCxnSpPr>
          <p:nvPr/>
        </p:nvCxnSpPr>
        <p:spPr>
          <a:xfrm>
            <a:off x="4586087" y="4631314"/>
            <a:ext cx="1554300" cy="124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372;p28">
            <a:extLst>
              <a:ext uri="{FF2B5EF4-FFF2-40B4-BE49-F238E27FC236}">
                <a16:creationId xmlns:a16="http://schemas.microsoft.com/office/drawing/2014/main" id="{3AA1BF93-3EE8-4081-BD31-9B1C6B1DA9C2}"/>
              </a:ext>
            </a:extLst>
          </p:cNvPr>
          <p:cNvCxnSpPr>
            <a:stCxn id="80" idx="3"/>
            <a:endCxn id="108" idx="2"/>
          </p:cNvCxnSpPr>
          <p:nvPr/>
        </p:nvCxnSpPr>
        <p:spPr>
          <a:xfrm>
            <a:off x="4586087" y="4631314"/>
            <a:ext cx="1554300" cy="1640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373;p28">
            <a:extLst>
              <a:ext uri="{FF2B5EF4-FFF2-40B4-BE49-F238E27FC236}">
                <a16:creationId xmlns:a16="http://schemas.microsoft.com/office/drawing/2014/main" id="{8311D3DF-BEC4-4B64-87E1-DA1AAEC6B773}"/>
              </a:ext>
            </a:extLst>
          </p:cNvPr>
          <p:cNvCxnSpPr>
            <a:stCxn id="85" idx="6"/>
            <a:endCxn id="128" idx="1"/>
          </p:cNvCxnSpPr>
          <p:nvPr/>
        </p:nvCxnSpPr>
        <p:spPr>
          <a:xfrm>
            <a:off x="6433486" y="3470739"/>
            <a:ext cx="738300" cy="17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375;p28">
            <a:extLst>
              <a:ext uri="{FF2B5EF4-FFF2-40B4-BE49-F238E27FC236}">
                <a16:creationId xmlns:a16="http://schemas.microsoft.com/office/drawing/2014/main" id="{7367351A-2878-47C4-9095-B8507C917B17}"/>
              </a:ext>
            </a:extLst>
          </p:cNvPr>
          <p:cNvCxnSpPr>
            <a:stCxn id="86" idx="6"/>
            <a:endCxn id="127" idx="1"/>
          </p:cNvCxnSpPr>
          <p:nvPr/>
        </p:nvCxnSpPr>
        <p:spPr>
          <a:xfrm>
            <a:off x="6433486" y="3884452"/>
            <a:ext cx="1938600" cy="3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377;p28">
            <a:extLst>
              <a:ext uri="{FF2B5EF4-FFF2-40B4-BE49-F238E27FC236}">
                <a16:creationId xmlns:a16="http://schemas.microsoft.com/office/drawing/2014/main" id="{67C7E3C5-7C7D-4D84-B534-1813960A72BA}"/>
              </a:ext>
            </a:extLst>
          </p:cNvPr>
          <p:cNvCxnSpPr>
            <a:stCxn id="87" idx="6"/>
            <a:endCxn id="125" idx="1"/>
          </p:cNvCxnSpPr>
          <p:nvPr/>
        </p:nvCxnSpPr>
        <p:spPr>
          <a:xfrm>
            <a:off x="6433486" y="4282314"/>
            <a:ext cx="727200" cy="1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379;p28">
            <a:extLst>
              <a:ext uri="{FF2B5EF4-FFF2-40B4-BE49-F238E27FC236}">
                <a16:creationId xmlns:a16="http://schemas.microsoft.com/office/drawing/2014/main" id="{DAAEF481-CF2B-423F-AE74-86832EDF5A75}"/>
              </a:ext>
            </a:extLst>
          </p:cNvPr>
          <p:cNvCxnSpPr>
            <a:stCxn id="88" idx="6"/>
            <a:endCxn id="126" idx="1"/>
          </p:cNvCxnSpPr>
          <p:nvPr/>
        </p:nvCxnSpPr>
        <p:spPr>
          <a:xfrm rot="10800000" flipH="1">
            <a:off x="6433486" y="4677464"/>
            <a:ext cx="1938600" cy="2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7" name="Google Shape;381;p28">
            <a:extLst>
              <a:ext uri="{FF2B5EF4-FFF2-40B4-BE49-F238E27FC236}">
                <a16:creationId xmlns:a16="http://schemas.microsoft.com/office/drawing/2014/main" id="{D2CE965E-DA4E-4081-95AD-47F370D7F0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9" b="168"/>
          <a:stretch/>
        </p:blipFill>
        <p:spPr>
          <a:xfrm>
            <a:off x="8374386" y="5209603"/>
            <a:ext cx="716699" cy="53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360;p28">
            <a:extLst>
              <a:ext uri="{FF2B5EF4-FFF2-40B4-BE49-F238E27FC236}">
                <a16:creationId xmlns:a16="http://schemas.microsoft.com/office/drawing/2014/main" id="{51930155-C6BA-484C-AFF6-09CB8CE6F8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9" b="168"/>
          <a:stretch/>
        </p:blipFill>
        <p:spPr>
          <a:xfrm>
            <a:off x="8363986" y="5997581"/>
            <a:ext cx="737508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357;p28">
            <a:extLst>
              <a:ext uri="{FF2B5EF4-FFF2-40B4-BE49-F238E27FC236}">
                <a16:creationId xmlns:a16="http://schemas.microsoft.com/office/drawing/2014/main" id="{3EF408A3-6FE7-4012-BD4B-4E475C28173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68"/>
          <a:stretch/>
        </p:blipFill>
        <p:spPr>
          <a:xfrm>
            <a:off x="8368636" y="2824838"/>
            <a:ext cx="716699" cy="5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355;p28">
            <a:extLst>
              <a:ext uri="{FF2B5EF4-FFF2-40B4-BE49-F238E27FC236}">
                <a16:creationId xmlns:a16="http://schemas.microsoft.com/office/drawing/2014/main" id="{37F6D16A-83EF-407C-8553-CC1F51019C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79" b="168"/>
          <a:stretch/>
        </p:blipFill>
        <p:spPr>
          <a:xfrm>
            <a:off x="7160587" y="2445245"/>
            <a:ext cx="716699" cy="53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353;p28">
            <a:extLst>
              <a:ext uri="{FF2B5EF4-FFF2-40B4-BE49-F238E27FC236}">
                <a16:creationId xmlns:a16="http://schemas.microsoft.com/office/drawing/2014/main" id="{629B1533-3195-45E9-916B-08A3233F26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9" b="168"/>
          <a:stretch/>
        </p:blipFill>
        <p:spPr>
          <a:xfrm>
            <a:off x="8363987" y="2062151"/>
            <a:ext cx="726001" cy="53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351;p28">
            <a:extLst>
              <a:ext uri="{FF2B5EF4-FFF2-40B4-BE49-F238E27FC236}">
                <a16:creationId xmlns:a16="http://schemas.microsoft.com/office/drawing/2014/main" id="{97B37EC4-9ABA-49CE-B1E0-DE616568CEF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79" b="168"/>
          <a:stretch/>
        </p:blipFill>
        <p:spPr>
          <a:xfrm>
            <a:off x="7160586" y="1649509"/>
            <a:ext cx="716699" cy="53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363;p28">
            <a:extLst>
              <a:ext uri="{FF2B5EF4-FFF2-40B4-BE49-F238E27FC236}">
                <a16:creationId xmlns:a16="http://schemas.microsoft.com/office/drawing/2014/main" id="{F549F57F-107D-46B9-916D-B77AF47C65D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307" b="317"/>
          <a:stretch/>
        </p:blipFill>
        <p:spPr>
          <a:xfrm>
            <a:off x="7159611" y="4811765"/>
            <a:ext cx="718643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382;p28">
            <a:extLst>
              <a:ext uri="{FF2B5EF4-FFF2-40B4-BE49-F238E27FC236}">
                <a16:creationId xmlns:a16="http://schemas.microsoft.com/office/drawing/2014/main" id="{F28734F7-3FEE-4557-BB68-8B259AE00C7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307" b="317"/>
          <a:stretch/>
        </p:blipFill>
        <p:spPr>
          <a:xfrm>
            <a:off x="7150186" y="5600489"/>
            <a:ext cx="737500" cy="54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378;p28">
            <a:extLst>
              <a:ext uri="{FF2B5EF4-FFF2-40B4-BE49-F238E27FC236}">
                <a16:creationId xmlns:a16="http://schemas.microsoft.com/office/drawing/2014/main" id="{B70686F3-51BC-49ED-9BD6-9C1FBDC249C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87" r="297"/>
          <a:stretch/>
        </p:blipFill>
        <p:spPr>
          <a:xfrm>
            <a:off x="7160586" y="4014728"/>
            <a:ext cx="716699" cy="5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380;p28">
            <a:extLst>
              <a:ext uri="{FF2B5EF4-FFF2-40B4-BE49-F238E27FC236}">
                <a16:creationId xmlns:a16="http://schemas.microsoft.com/office/drawing/2014/main" id="{EE07C33F-3E6D-450D-87B3-960D794585B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98" r="288"/>
          <a:stretch/>
        </p:blipFill>
        <p:spPr>
          <a:xfrm>
            <a:off x="8371999" y="4411237"/>
            <a:ext cx="70998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376;p28">
            <a:extLst>
              <a:ext uri="{FF2B5EF4-FFF2-40B4-BE49-F238E27FC236}">
                <a16:creationId xmlns:a16="http://schemas.microsoft.com/office/drawing/2014/main" id="{967E0E0B-DB80-494C-923A-5280C0A7BFE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287" r="297"/>
          <a:stretch/>
        </p:blipFill>
        <p:spPr>
          <a:xfrm>
            <a:off x="8371986" y="3650740"/>
            <a:ext cx="710007" cy="5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374;p28">
            <a:extLst>
              <a:ext uri="{FF2B5EF4-FFF2-40B4-BE49-F238E27FC236}">
                <a16:creationId xmlns:a16="http://schemas.microsoft.com/office/drawing/2014/main" id="{16ABE42C-86D3-4E6D-ADF5-2660D629D81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287" r="297"/>
          <a:stretch/>
        </p:blipFill>
        <p:spPr>
          <a:xfrm>
            <a:off x="7171636" y="3227315"/>
            <a:ext cx="694600" cy="52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04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Второй слой нейронов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391;p29">
            <a:extLst>
              <a:ext uri="{FF2B5EF4-FFF2-40B4-BE49-F238E27FC236}">
                <a16:creationId xmlns:a16="http://schemas.microsoft.com/office/drawing/2014/main" id="{E98BB8C0-A635-44D3-9A29-AC153A140B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6550" y="3677509"/>
            <a:ext cx="2891631" cy="214855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392;p29">
            <a:extLst>
              <a:ext uri="{FF2B5EF4-FFF2-40B4-BE49-F238E27FC236}">
                <a16:creationId xmlns:a16="http://schemas.microsoft.com/office/drawing/2014/main" id="{F9EF9088-AF22-42D8-85E3-443EC0F68403}"/>
              </a:ext>
            </a:extLst>
          </p:cNvPr>
          <p:cNvSpPr/>
          <p:nvPr/>
        </p:nvSpPr>
        <p:spPr>
          <a:xfrm>
            <a:off x="5051625" y="154274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393;p29">
            <a:extLst>
              <a:ext uri="{FF2B5EF4-FFF2-40B4-BE49-F238E27FC236}">
                <a16:creationId xmlns:a16="http://schemas.microsoft.com/office/drawing/2014/main" id="{21B02D58-1165-4713-B4E2-2A2A78E8CC8C}"/>
              </a:ext>
            </a:extLst>
          </p:cNvPr>
          <p:cNvSpPr/>
          <p:nvPr/>
        </p:nvSpPr>
        <p:spPr>
          <a:xfrm>
            <a:off x="5052224" y="200157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394;p29">
            <a:extLst>
              <a:ext uri="{FF2B5EF4-FFF2-40B4-BE49-F238E27FC236}">
                <a16:creationId xmlns:a16="http://schemas.microsoft.com/office/drawing/2014/main" id="{84E2BA68-0B48-4BDD-8CBF-AF0FEB6FCB71}"/>
              </a:ext>
            </a:extLst>
          </p:cNvPr>
          <p:cNvSpPr/>
          <p:nvPr/>
        </p:nvSpPr>
        <p:spPr>
          <a:xfrm>
            <a:off x="5066249" y="2424317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395;p29">
            <a:extLst>
              <a:ext uri="{FF2B5EF4-FFF2-40B4-BE49-F238E27FC236}">
                <a16:creationId xmlns:a16="http://schemas.microsoft.com/office/drawing/2014/main" id="{4F1623EB-77BA-438B-82B3-F96B5B48A4A3}"/>
              </a:ext>
            </a:extLst>
          </p:cNvPr>
          <p:cNvSpPr/>
          <p:nvPr/>
        </p:nvSpPr>
        <p:spPr>
          <a:xfrm>
            <a:off x="5066249" y="2865106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396;p29">
            <a:extLst>
              <a:ext uri="{FF2B5EF4-FFF2-40B4-BE49-F238E27FC236}">
                <a16:creationId xmlns:a16="http://schemas.microsoft.com/office/drawing/2014/main" id="{02CFFBB8-1564-465F-8930-FE1DD1171EE5}"/>
              </a:ext>
            </a:extLst>
          </p:cNvPr>
          <p:cNvSpPr/>
          <p:nvPr/>
        </p:nvSpPr>
        <p:spPr>
          <a:xfrm>
            <a:off x="5066924" y="499178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397;p29">
            <a:extLst>
              <a:ext uri="{FF2B5EF4-FFF2-40B4-BE49-F238E27FC236}">
                <a16:creationId xmlns:a16="http://schemas.microsoft.com/office/drawing/2014/main" id="{9A5AB622-7135-4748-9C09-F37E51F257AA}"/>
              </a:ext>
            </a:extLst>
          </p:cNvPr>
          <p:cNvSpPr/>
          <p:nvPr/>
        </p:nvSpPr>
        <p:spPr>
          <a:xfrm>
            <a:off x="5049974" y="540774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398;p29">
            <a:extLst>
              <a:ext uri="{FF2B5EF4-FFF2-40B4-BE49-F238E27FC236}">
                <a16:creationId xmlns:a16="http://schemas.microsoft.com/office/drawing/2014/main" id="{B93BB7C1-D90B-4561-A47B-DA458D559BEC}"/>
              </a:ext>
            </a:extLst>
          </p:cNvPr>
          <p:cNvSpPr/>
          <p:nvPr/>
        </p:nvSpPr>
        <p:spPr>
          <a:xfrm>
            <a:off x="5053749" y="5842140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99;p29">
            <a:extLst>
              <a:ext uri="{FF2B5EF4-FFF2-40B4-BE49-F238E27FC236}">
                <a16:creationId xmlns:a16="http://schemas.microsoft.com/office/drawing/2014/main" id="{AE30634D-E6D1-4E0C-848E-F77C80284C92}"/>
              </a:ext>
            </a:extLst>
          </p:cNvPr>
          <p:cNvSpPr/>
          <p:nvPr/>
        </p:nvSpPr>
        <p:spPr>
          <a:xfrm>
            <a:off x="5082724" y="626508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400;p29">
            <a:extLst>
              <a:ext uri="{FF2B5EF4-FFF2-40B4-BE49-F238E27FC236}">
                <a16:creationId xmlns:a16="http://schemas.microsoft.com/office/drawing/2014/main" id="{41428751-063A-4C3E-92B1-BECF68B7E2A6}"/>
              </a:ext>
            </a:extLst>
          </p:cNvPr>
          <p:cNvCxnSpPr>
            <a:stCxn id="54" idx="2"/>
            <a:endCxn id="53" idx="3"/>
          </p:cNvCxnSpPr>
          <p:nvPr/>
        </p:nvCxnSpPr>
        <p:spPr>
          <a:xfrm flipH="1">
            <a:off x="4258125" y="1689294"/>
            <a:ext cx="793500" cy="306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401;p29">
            <a:extLst>
              <a:ext uri="{FF2B5EF4-FFF2-40B4-BE49-F238E27FC236}">
                <a16:creationId xmlns:a16="http://schemas.microsoft.com/office/drawing/2014/main" id="{EEE23D2F-84E0-4D41-9408-58926C37DF21}"/>
              </a:ext>
            </a:extLst>
          </p:cNvPr>
          <p:cNvCxnSpPr>
            <a:stCxn id="53" idx="3"/>
            <a:endCxn id="55" idx="2"/>
          </p:cNvCxnSpPr>
          <p:nvPr/>
        </p:nvCxnSpPr>
        <p:spPr>
          <a:xfrm rot="10800000" flipH="1">
            <a:off x="4258181" y="2148089"/>
            <a:ext cx="794100" cy="2603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402;p29">
            <a:extLst>
              <a:ext uri="{FF2B5EF4-FFF2-40B4-BE49-F238E27FC236}">
                <a16:creationId xmlns:a16="http://schemas.microsoft.com/office/drawing/2014/main" id="{BD3BF4CD-E21B-44C8-BC30-BCF623934A05}"/>
              </a:ext>
            </a:extLst>
          </p:cNvPr>
          <p:cNvCxnSpPr>
            <a:stCxn id="53" idx="3"/>
            <a:endCxn id="56" idx="2"/>
          </p:cNvCxnSpPr>
          <p:nvPr/>
        </p:nvCxnSpPr>
        <p:spPr>
          <a:xfrm rot="10800000" flipH="1">
            <a:off x="4258181" y="2570789"/>
            <a:ext cx="808200" cy="2181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403;p29">
            <a:extLst>
              <a:ext uri="{FF2B5EF4-FFF2-40B4-BE49-F238E27FC236}">
                <a16:creationId xmlns:a16="http://schemas.microsoft.com/office/drawing/2014/main" id="{A99BA3D2-4DB5-4AD8-A640-CDF83C6D200C}"/>
              </a:ext>
            </a:extLst>
          </p:cNvPr>
          <p:cNvCxnSpPr>
            <a:stCxn id="53" idx="3"/>
            <a:endCxn id="57" idx="2"/>
          </p:cNvCxnSpPr>
          <p:nvPr/>
        </p:nvCxnSpPr>
        <p:spPr>
          <a:xfrm rot="10800000" flipH="1">
            <a:off x="4258181" y="3011789"/>
            <a:ext cx="808200" cy="1740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404;p29">
            <a:extLst>
              <a:ext uri="{FF2B5EF4-FFF2-40B4-BE49-F238E27FC236}">
                <a16:creationId xmlns:a16="http://schemas.microsoft.com/office/drawing/2014/main" id="{E46EACE1-B944-4B82-B90C-54AF109FF8D2}"/>
              </a:ext>
            </a:extLst>
          </p:cNvPr>
          <p:cNvCxnSpPr>
            <a:stCxn id="53" idx="3"/>
            <a:endCxn id="58" idx="2"/>
          </p:cNvCxnSpPr>
          <p:nvPr/>
        </p:nvCxnSpPr>
        <p:spPr>
          <a:xfrm>
            <a:off x="4258181" y="4751789"/>
            <a:ext cx="808800" cy="386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405;p29">
            <a:extLst>
              <a:ext uri="{FF2B5EF4-FFF2-40B4-BE49-F238E27FC236}">
                <a16:creationId xmlns:a16="http://schemas.microsoft.com/office/drawing/2014/main" id="{455E444A-8DDC-4BC5-8858-F47B11A9BD2A}"/>
              </a:ext>
            </a:extLst>
          </p:cNvPr>
          <p:cNvCxnSpPr>
            <a:stCxn id="53" idx="3"/>
            <a:endCxn id="59" idx="2"/>
          </p:cNvCxnSpPr>
          <p:nvPr/>
        </p:nvCxnSpPr>
        <p:spPr>
          <a:xfrm>
            <a:off x="4258181" y="4751789"/>
            <a:ext cx="791700" cy="802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406;p29">
            <a:extLst>
              <a:ext uri="{FF2B5EF4-FFF2-40B4-BE49-F238E27FC236}">
                <a16:creationId xmlns:a16="http://schemas.microsoft.com/office/drawing/2014/main" id="{67467673-6597-4D99-9BB3-85726F90A911}"/>
              </a:ext>
            </a:extLst>
          </p:cNvPr>
          <p:cNvCxnSpPr>
            <a:stCxn id="53" idx="3"/>
            <a:endCxn id="60" idx="2"/>
          </p:cNvCxnSpPr>
          <p:nvPr/>
        </p:nvCxnSpPr>
        <p:spPr>
          <a:xfrm>
            <a:off x="4258181" y="4751789"/>
            <a:ext cx="795600" cy="1236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407;p29">
            <a:extLst>
              <a:ext uri="{FF2B5EF4-FFF2-40B4-BE49-F238E27FC236}">
                <a16:creationId xmlns:a16="http://schemas.microsoft.com/office/drawing/2014/main" id="{ACB8AD90-29FC-4941-B135-F2B7401018DD}"/>
              </a:ext>
            </a:extLst>
          </p:cNvPr>
          <p:cNvCxnSpPr>
            <a:stCxn id="53" idx="3"/>
            <a:endCxn id="61" idx="2"/>
          </p:cNvCxnSpPr>
          <p:nvPr/>
        </p:nvCxnSpPr>
        <p:spPr>
          <a:xfrm>
            <a:off x="4258181" y="4751789"/>
            <a:ext cx="824400" cy="1659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408;p29">
            <a:extLst>
              <a:ext uri="{FF2B5EF4-FFF2-40B4-BE49-F238E27FC236}">
                <a16:creationId xmlns:a16="http://schemas.microsoft.com/office/drawing/2014/main" id="{9BD2CB63-4074-4C40-ABBF-4C327B449A60}"/>
              </a:ext>
            </a:extLst>
          </p:cNvPr>
          <p:cNvCxnSpPr>
            <a:stCxn id="55" idx="6"/>
            <a:endCxn id="168" idx="1"/>
          </p:cNvCxnSpPr>
          <p:nvPr/>
        </p:nvCxnSpPr>
        <p:spPr>
          <a:xfrm rot="10800000" flipH="1">
            <a:off x="5345324" y="2143923"/>
            <a:ext cx="472200" cy="4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410;p29">
            <a:extLst>
              <a:ext uri="{FF2B5EF4-FFF2-40B4-BE49-F238E27FC236}">
                <a16:creationId xmlns:a16="http://schemas.microsoft.com/office/drawing/2014/main" id="{C0CF46C5-43FC-4F70-A1C6-AC38FD51E997}"/>
              </a:ext>
            </a:extLst>
          </p:cNvPr>
          <p:cNvCxnSpPr>
            <a:stCxn id="56" idx="6"/>
            <a:endCxn id="169" idx="1"/>
          </p:cNvCxnSpPr>
          <p:nvPr/>
        </p:nvCxnSpPr>
        <p:spPr>
          <a:xfrm>
            <a:off x="5359349" y="2570867"/>
            <a:ext cx="4584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" name="Google Shape;412;p29">
            <a:extLst>
              <a:ext uri="{FF2B5EF4-FFF2-40B4-BE49-F238E27FC236}">
                <a16:creationId xmlns:a16="http://schemas.microsoft.com/office/drawing/2014/main" id="{749CDDB0-6131-4648-9F3D-3661C1CBE4A2}"/>
              </a:ext>
            </a:extLst>
          </p:cNvPr>
          <p:cNvCxnSpPr>
            <a:stCxn id="57" idx="6"/>
            <a:endCxn id="170" idx="1"/>
          </p:cNvCxnSpPr>
          <p:nvPr/>
        </p:nvCxnSpPr>
        <p:spPr>
          <a:xfrm>
            <a:off x="5359349" y="3011656"/>
            <a:ext cx="458400" cy="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414;p29">
            <a:extLst>
              <a:ext uri="{FF2B5EF4-FFF2-40B4-BE49-F238E27FC236}">
                <a16:creationId xmlns:a16="http://schemas.microsoft.com/office/drawing/2014/main" id="{86852B03-9A4C-41DB-B53B-D5EA05172AC8}"/>
              </a:ext>
            </a:extLst>
          </p:cNvPr>
          <p:cNvCxnSpPr>
            <a:stCxn id="61" idx="6"/>
            <a:endCxn id="171" idx="1"/>
          </p:cNvCxnSpPr>
          <p:nvPr/>
        </p:nvCxnSpPr>
        <p:spPr>
          <a:xfrm>
            <a:off x="5375824" y="6411634"/>
            <a:ext cx="439500" cy="14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" name="Google Shape;416;p29">
            <a:extLst>
              <a:ext uri="{FF2B5EF4-FFF2-40B4-BE49-F238E27FC236}">
                <a16:creationId xmlns:a16="http://schemas.microsoft.com/office/drawing/2014/main" id="{727B7C18-DD02-45CC-B9C1-484FCF229F87}"/>
              </a:ext>
            </a:extLst>
          </p:cNvPr>
          <p:cNvCxnSpPr>
            <a:stCxn id="58" idx="6"/>
            <a:endCxn id="172" idx="1"/>
          </p:cNvCxnSpPr>
          <p:nvPr/>
        </p:nvCxnSpPr>
        <p:spPr>
          <a:xfrm>
            <a:off x="5360024" y="5138333"/>
            <a:ext cx="455400" cy="11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418;p29">
            <a:extLst>
              <a:ext uri="{FF2B5EF4-FFF2-40B4-BE49-F238E27FC236}">
                <a16:creationId xmlns:a16="http://schemas.microsoft.com/office/drawing/2014/main" id="{F3736F88-F52E-498A-A010-F753111650BE}"/>
              </a:ext>
            </a:extLst>
          </p:cNvPr>
          <p:cNvCxnSpPr>
            <a:stCxn id="59" idx="6"/>
            <a:endCxn id="173" idx="1"/>
          </p:cNvCxnSpPr>
          <p:nvPr/>
        </p:nvCxnSpPr>
        <p:spPr>
          <a:xfrm>
            <a:off x="5343074" y="5554293"/>
            <a:ext cx="477000" cy="16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420;p29">
            <a:extLst>
              <a:ext uri="{FF2B5EF4-FFF2-40B4-BE49-F238E27FC236}">
                <a16:creationId xmlns:a16="http://schemas.microsoft.com/office/drawing/2014/main" id="{17F0B5E4-A880-48FD-98DC-DD66ABCA3352}"/>
              </a:ext>
            </a:extLst>
          </p:cNvPr>
          <p:cNvCxnSpPr>
            <a:stCxn id="60" idx="6"/>
            <a:endCxn id="174" idx="1"/>
          </p:cNvCxnSpPr>
          <p:nvPr/>
        </p:nvCxnSpPr>
        <p:spPr>
          <a:xfrm>
            <a:off x="5346849" y="5988690"/>
            <a:ext cx="473100" cy="3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" name="Google Shape;422;p29">
            <a:extLst>
              <a:ext uri="{FF2B5EF4-FFF2-40B4-BE49-F238E27FC236}">
                <a16:creationId xmlns:a16="http://schemas.microsoft.com/office/drawing/2014/main" id="{0FC6B68B-AD57-42CE-AF6C-FEE71043FD66}"/>
              </a:ext>
            </a:extLst>
          </p:cNvPr>
          <p:cNvSpPr/>
          <p:nvPr/>
        </p:nvSpPr>
        <p:spPr>
          <a:xfrm>
            <a:off x="7324156" y="2112257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423;p29">
            <a:extLst>
              <a:ext uri="{FF2B5EF4-FFF2-40B4-BE49-F238E27FC236}">
                <a16:creationId xmlns:a16="http://schemas.microsoft.com/office/drawing/2014/main" id="{F2565F71-346A-40C1-8293-F4A054AEE5C9}"/>
              </a:ext>
            </a:extLst>
          </p:cNvPr>
          <p:cNvSpPr/>
          <p:nvPr/>
        </p:nvSpPr>
        <p:spPr>
          <a:xfrm>
            <a:off x="7324156" y="3090782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424;p29">
            <a:extLst>
              <a:ext uri="{FF2B5EF4-FFF2-40B4-BE49-F238E27FC236}">
                <a16:creationId xmlns:a16="http://schemas.microsoft.com/office/drawing/2014/main" id="{F10EB7A0-51AF-4D07-9982-EFF03790FD30}"/>
              </a:ext>
            </a:extLst>
          </p:cNvPr>
          <p:cNvSpPr/>
          <p:nvPr/>
        </p:nvSpPr>
        <p:spPr>
          <a:xfrm>
            <a:off x="7324156" y="4069308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425;p29">
            <a:extLst>
              <a:ext uri="{FF2B5EF4-FFF2-40B4-BE49-F238E27FC236}">
                <a16:creationId xmlns:a16="http://schemas.microsoft.com/office/drawing/2014/main" id="{36BFD8B2-BC31-433F-A0F1-C8E58895496A}"/>
              </a:ext>
            </a:extLst>
          </p:cNvPr>
          <p:cNvSpPr/>
          <p:nvPr/>
        </p:nvSpPr>
        <p:spPr>
          <a:xfrm>
            <a:off x="7324156" y="5047834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426;p29">
            <a:extLst>
              <a:ext uri="{FF2B5EF4-FFF2-40B4-BE49-F238E27FC236}">
                <a16:creationId xmlns:a16="http://schemas.microsoft.com/office/drawing/2014/main" id="{4072DB80-A4EA-4387-9183-6711BAC76184}"/>
              </a:ext>
            </a:extLst>
          </p:cNvPr>
          <p:cNvCxnSpPr>
            <a:stCxn id="167" idx="3"/>
            <a:endCxn id="77" idx="2"/>
          </p:cNvCxnSpPr>
          <p:nvPr/>
        </p:nvCxnSpPr>
        <p:spPr>
          <a:xfrm>
            <a:off x="6371174" y="1700818"/>
            <a:ext cx="953100" cy="649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428;p29">
            <a:extLst>
              <a:ext uri="{FF2B5EF4-FFF2-40B4-BE49-F238E27FC236}">
                <a16:creationId xmlns:a16="http://schemas.microsoft.com/office/drawing/2014/main" id="{5533274D-7B4D-4B03-B3FB-E323BF0705D3}"/>
              </a:ext>
            </a:extLst>
          </p:cNvPr>
          <p:cNvCxnSpPr>
            <a:stCxn id="167" idx="3"/>
            <a:endCxn id="78" idx="2"/>
          </p:cNvCxnSpPr>
          <p:nvPr/>
        </p:nvCxnSpPr>
        <p:spPr>
          <a:xfrm>
            <a:off x="6371174" y="1700818"/>
            <a:ext cx="953100" cy="1628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429;p29">
            <a:extLst>
              <a:ext uri="{FF2B5EF4-FFF2-40B4-BE49-F238E27FC236}">
                <a16:creationId xmlns:a16="http://schemas.microsoft.com/office/drawing/2014/main" id="{C4E34774-84C4-4806-9AEE-07BD123B2CA2}"/>
              </a:ext>
            </a:extLst>
          </p:cNvPr>
          <p:cNvCxnSpPr>
            <a:stCxn id="167" idx="3"/>
            <a:endCxn id="79" idx="2"/>
          </p:cNvCxnSpPr>
          <p:nvPr/>
        </p:nvCxnSpPr>
        <p:spPr>
          <a:xfrm>
            <a:off x="6371174" y="1700818"/>
            <a:ext cx="953100" cy="260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430;p29">
            <a:extLst>
              <a:ext uri="{FF2B5EF4-FFF2-40B4-BE49-F238E27FC236}">
                <a16:creationId xmlns:a16="http://schemas.microsoft.com/office/drawing/2014/main" id="{52273F49-7EEC-41E9-8E59-E81DD269291C}"/>
              </a:ext>
            </a:extLst>
          </p:cNvPr>
          <p:cNvCxnSpPr>
            <a:stCxn id="167" idx="3"/>
            <a:endCxn id="129" idx="2"/>
          </p:cNvCxnSpPr>
          <p:nvPr/>
        </p:nvCxnSpPr>
        <p:spPr>
          <a:xfrm>
            <a:off x="6371174" y="1700818"/>
            <a:ext cx="953100" cy="358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431;p29">
            <a:extLst>
              <a:ext uri="{FF2B5EF4-FFF2-40B4-BE49-F238E27FC236}">
                <a16:creationId xmlns:a16="http://schemas.microsoft.com/office/drawing/2014/main" id="{8337A171-62AD-49CA-AA45-A7D7E0EB53CD}"/>
              </a:ext>
            </a:extLst>
          </p:cNvPr>
          <p:cNvCxnSpPr>
            <a:stCxn id="168" idx="3"/>
            <a:endCxn id="77" idx="2"/>
          </p:cNvCxnSpPr>
          <p:nvPr/>
        </p:nvCxnSpPr>
        <p:spPr>
          <a:xfrm>
            <a:off x="6374399" y="2144054"/>
            <a:ext cx="949800" cy="20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432;p29">
            <a:extLst>
              <a:ext uri="{FF2B5EF4-FFF2-40B4-BE49-F238E27FC236}">
                <a16:creationId xmlns:a16="http://schemas.microsoft.com/office/drawing/2014/main" id="{AECE96DE-4115-4AD8-9D31-F70CAFDF225E}"/>
              </a:ext>
            </a:extLst>
          </p:cNvPr>
          <p:cNvCxnSpPr>
            <a:stCxn id="168" idx="3"/>
            <a:endCxn id="78" idx="2"/>
          </p:cNvCxnSpPr>
          <p:nvPr/>
        </p:nvCxnSpPr>
        <p:spPr>
          <a:xfrm>
            <a:off x="6374399" y="2144054"/>
            <a:ext cx="949800" cy="1185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433;p29">
            <a:extLst>
              <a:ext uri="{FF2B5EF4-FFF2-40B4-BE49-F238E27FC236}">
                <a16:creationId xmlns:a16="http://schemas.microsoft.com/office/drawing/2014/main" id="{6D0AC245-80CB-4E05-9F59-5FD79D33D571}"/>
              </a:ext>
            </a:extLst>
          </p:cNvPr>
          <p:cNvCxnSpPr>
            <a:stCxn id="168" idx="3"/>
            <a:endCxn id="79" idx="2"/>
          </p:cNvCxnSpPr>
          <p:nvPr/>
        </p:nvCxnSpPr>
        <p:spPr>
          <a:xfrm>
            <a:off x="6374399" y="2144054"/>
            <a:ext cx="949800" cy="2163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434;p29">
            <a:extLst>
              <a:ext uri="{FF2B5EF4-FFF2-40B4-BE49-F238E27FC236}">
                <a16:creationId xmlns:a16="http://schemas.microsoft.com/office/drawing/2014/main" id="{BE0A2DFE-0A9A-437C-A7F6-E42697242257}"/>
              </a:ext>
            </a:extLst>
          </p:cNvPr>
          <p:cNvCxnSpPr>
            <a:stCxn id="168" idx="3"/>
            <a:endCxn id="129" idx="2"/>
          </p:cNvCxnSpPr>
          <p:nvPr/>
        </p:nvCxnSpPr>
        <p:spPr>
          <a:xfrm>
            <a:off x="6374399" y="2144054"/>
            <a:ext cx="949800" cy="3141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435;p29">
            <a:extLst>
              <a:ext uri="{FF2B5EF4-FFF2-40B4-BE49-F238E27FC236}">
                <a16:creationId xmlns:a16="http://schemas.microsoft.com/office/drawing/2014/main" id="{8E81BB03-CF7C-4B24-81CF-0B8E97031F2F}"/>
              </a:ext>
            </a:extLst>
          </p:cNvPr>
          <p:cNvCxnSpPr>
            <a:stCxn id="169" idx="3"/>
            <a:endCxn id="77" idx="2"/>
          </p:cNvCxnSpPr>
          <p:nvPr/>
        </p:nvCxnSpPr>
        <p:spPr>
          <a:xfrm rot="10800000" flipH="1">
            <a:off x="6374474" y="2350371"/>
            <a:ext cx="949800" cy="220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436;p29">
            <a:extLst>
              <a:ext uri="{FF2B5EF4-FFF2-40B4-BE49-F238E27FC236}">
                <a16:creationId xmlns:a16="http://schemas.microsoft.com/office/drawing/2014/main" id="{C20F5D9E-7107-42B1-8ECC-8624BFB42F54}"/>
              </a:ext>
            </a:extLst>
          </p:cNvPr>
          <p:cNvCxnSpPr>
            <a:stCxn id="169" idx="3"/>
            <a:endCxn id="78" idx="2"/>
          </p:cNvCxnSpPr>
          <p:nvPr/>
        </p:nvCxnSpPr>
        <p:spPr>
          <a:xfrm>
            <a:off x="6374474" y="2570871"/>
            <a:ext cx="949800" cy="758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437;p29">
            <a:extLst>
              <a:ext uri="{FF2B5EF4-FFF2-40B4-BE49-F238E27FC236}">
                <a16:creationId xmlns:a16="http://schemas.microsoft.com/office/drawing/2014/main" id="{87863F1E-E7F1-4C6A-828A-8ECFE2842490}"/>
              </a:ext>
            </a:extLst>
          </p:cNvPr>
          <p:cNvCxnSpPr>
            <a:stCxn id="169" idx="3"/>
            <a:endCxn id="79" idx="2"/>
          </p:cNvCxnSpPr>
          <p:nvPr/>
        </p:nvCxnSpPr>
        <p:spPr>
          <a:xfrm>
            <a:off x="6374474" y="2570871"/>
            <a:ext cx="949800" cy="173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438;p29">
            <a:extLst>
              <a:ext uri="{FF2B5EF4-FFF2-40B4-BE49-F238E27FC236}">
                <a16:creationId xmlns:a16="http://schemas.microsoft.com/office/drawing/2014/main" id="{E3ADEC39-2583-4A4C-AA3E-22AFFEFE5D16}"/>
              </a:ext>
            </a:extLst>
          </p:cNvPr>
          <p:cNvCxnSpPr>
            <a:stCxn id="169" idx="3"/>
            <a:endCxn id="129" idx="2"/>
          </p:cNvCxnSpPr>
          <p:nvPr/>
        </p:nvCxnSpPr>
        <p:spPr>
          <a:xfrm>
            <a:off x="6374474" y="2570871"/>
            <a:ext cx="949800" cy="271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439;p29">
            <a:extLst>
              <a:ext uri="{FF2B5EF4-FFF2-40B4-BE49-F238E27FC236}">
                <a16:creationId xmlns:a16="http://schemas.microsoft.com/office/drawing/2014/main" id="{32E7088C-8568-47FA-950E-C781C339341C}"/>
              </a:ext>
            </a:extLst>
          </p:cNvPr>
          <p:cNvCxnSpPr>
            <a:stCxn id="170" idx="3"/>
            <a:endCxn id="78" idx="2"/>
          </p:cNvCxnSpPr>
          <p:nvPr/>
        </p:nvCxnSpPr>
        <p:spPr>
          <a:xfrm>
            <a:off x="6374400" y="3012357"/>
            <a:ext cx="949800" cy="31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440;p29">
            <a:extLst>
              <a:ext uri="{FF2B5EF4-FFF2-40B4-BE49-F238E27FC236}">
                <a16:creationId xmlns:a16="http://schemas.microsoft.com/office/drawing/2014/main" id="{60C56926-1D96-4711-8CC8-143392873880}"/>
              </a:ext>
            </a:extLst>
          </p:cNvPr>
          <p:cNvCxnSpPr>
            <a:stCxn id="170" idx="3"/>
            <a:endCxn id="79" idx="2"/>
          </p:cNvCxnSpPr>
          <p:nvPr/>
        </p:nvCxnSpPr>
        <p:spPr>
          <a:xfrm>
            <a:off x="6374400" y="3012357"/>
            <a:ext cx="949800" cy="1295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441;p29">
            <a:extLst>
              <a:ext uri="{FF2B5EF4-FFF2-40B4-BE49-F238E27FC236}">
                <a16:creationId xmlns:a16="http://schemas.microsoft.com/office/drawing/2014/main" id="{D5A19174-8F3A-4680-ADD8-35311C29A10B}"/>
              </a:ext>
            </a:extLst>
          </p:cNvPr>
          <p:cNvCxnSpPr>
            <a:stCxn id="170" idx="3"/>
            <a:endCxn id="129" idx="2"/>
          </p:cNvCxnSpPr>
          <p:nvPr/>
        </p:nvCxnSpPr>
        <p:spPr>
          <a:xfrm>
            <a:off x="6374400" y="3012357"/>
            <a:ext cx="949800" cy="2273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442;p29">
            <a:extLst>
              <a:ext uri="{FF2B5EF4-FFF2-40B4-BE49-F238E27FC236}">
                <a16:creationId xmlns:a16="http://schemas.microsoft.com/office/drawing/2014/main" id="{0B7AD033-3398-4614-9B2C-2556E6F4C745}"/>
              </a:ext>
            </a:extLst>
          </p:cNvPr>
          <p:cNvCxnSpPr>
            <a:stCxn id="172" idx="3"/>
            <a:endCxn id="78" idx="2"/>
          </p:cNvCxnSpPr>
          <p:nvPr/>
        </p:nvCxnSpPr>
        <p:spPr>
          <a:xfrm rot="10800000" flipH="1">
            <a:off x="6372226" y="3328911"/>
            <a:ext cx="951900" cy="1820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443;p29">
            <a:extLst>
              <a:ext uri="{FF2B5EF4-FFF2-40B4-BE49-F238E27FC236}">
                <a16:creationId xmlns:a16="http://schemas.microsoft.com/office/drawing/2014/main" id="{A4DFD399-938C-4D1C-9FE0-C53EF880A64B}"/>
              </a:ext>
            </a:extLst>
          </p:cNvPr>
          <p:cNvCxnSpPr>
            <a:stCxn id="172" idx="3"/>
            <a:endCxn id="79" idx="2"/>
          </p:cNvCxnSpPr>
          <p:nvPr/>
        </p:nvCxnSpPr>
        <p:spPr>
          <a:xfrm rot="10800000" flipH="1">
            <a:off x="6372226" y="4307511"/>
            <a:ext cx="951900" cy="84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444;p29">
            <a:extLst>
              <a:ext uri="{FF2B5EF4-FFF2-40B4-BE49-F238E27FC236}">
                <a16:creationId xmlns:a16="http://schemas.microsoft.com/office/drawing/2014/main" id="{720EE1EA-5C43-4314-8EEB-7DDF79C4E7BA}"/>
              </a:ext>
            </a:extLst>
          </p:cNvPr>
          <p:cNvCxnSpPr>
            <a:stCxn id="172" idx="3"/>
            <a:endCxn id="129" idx="2"/>
          </p:cNvCxnSpPr>
          <p:nvPr/>
        </p:nvCxnSpPr>
        <p:spPr>
          <a:xfrm>
            <a:off x="6372226" y="5149311"/>
            <a:ext cx="951900" cy="13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445;p29">
            <a:extLst>
              <a:ext uri="{FF2B5EF4-FFF2-40B4-BE49-F238E27FC236}">
                <a16:creationId xmlns:a16="http://schemas.microsoft.com/office/drawing/2014/main" id="{D5E2A2AD-B69D-4E49-ADB2-7A6CF87E2C8A}"/>
              </a:ext>
            </a:extLst>
          </p:cNvPr>
          <p:cNvCxnSpPr>
            <a:stCxn id="77" idx="2"/>
            <a:endCxn id="170" idx="3"/>
          </p:cNvCxnSpPr>
          <p:nvPr/>
        </p:nvCxnSpPr>
        <p:spPr>
          <a:xfrm flipH="1">
            <a:off x="6374356" y="2350457"/>
            <a:ext cx="949800" cy="66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446;p29">
            <a:extLst>
              <a:ext uri="{FF2B5EF4-FFF2-40B4-BE49-F238E27FC236}">
                <a16:creationId xmlns:a16="http://schemas.microsoft.com/office/drawing/2014/main" id="{8593434B-BC91-4929-A2D0-C3A2BF1B8396}"/>
              </a:ext>
            </a:extLst>
          </p:cNvPr>
          <p:cNvCxnSpPr>
            <a:stCxn id="172" idx="3"/>
            <a:endCxn id="77" idx="2"/>
          </p:cNvCxnSpPr>
          <p:nvPr/>
        </p:nvCxnSpPr>
        <p:spPr>
          <a:xfrm rot="10800000" flipH="1">
            <a:off x="6372226" y="2350311"/>
            <a:ext cx="951900" cy="279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447;p29">
            <a:extLst>
              <a:ext uri="{FF2B5EF4-FFF2-40B4-BE49-F238E27FC236}">
                <a16:creationId xmlns:a16="http://schemas.microsoft.com/office/drawing/2014/main" id="{6D092B12-74B1-4CE0-AFFE-7D10E9AFAB7C}"/>
              </a:ext>
            </a:extLst>
          </p:cNvPr>
          <p:cNvCxnSpPr>
            <a:stCxn id="173" idx="3"/>
            <a:endCxn id="77" idx="2"/>
          </p:cNvCxnSpPr>
          <p:nvPr/>
        </p:nvCxnSpPr>
        <p:spPr>
          <a:xfrm rot="10800000" flipH="1">
            <a:off x="6376762" y="2350457"/>
            <a:ext cx="947400" cy="3220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448;p29">
            <a:extLst>
              <a:ext uri="{FF2B5EF4-FFF2-40B4-BE49-F238E27FC236}">
                <a16:creationId xmlns:a16="http://schemas.microsoft.com/office/drawing/2014/main" id="{568998FE-2933-44BF-AA97-D00E2988A909}"/>
              </a:ext>
            </a:extLst>
          </p:cNvPr>
          <p:cNvCxnSpPr>
            <a:stCxn id="173" idx="3"/>
            <a:endCxn id="78" idx="2"/>
          </p:cNvCxnSpPr>
          <p:nvPr/>
        </p:nvCxnSpPr>
        <p:spPr>
          <a:xfrm rot="10800000" flipH="1">
            <a:off x="6376762" y="3329057"/>
            <a:ext cx="947400" cy="2241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449;p29">
            <a:extLst>
              <a:ext uri="{FF2B5EF4-FFF2-40B4-BE49-F238E27FC236}">
                <a16:creationId xmlns:a16="http://schemas.microsoft.com/office/drawing/2014/main" id="{60E44FEB-C33A-417C-A142-C67D2175C081}"/>
              </a:ext>
            </a:extLst>
          </p:cNvPr>
          <p:cNvCxnSpPr>
            <a:stCxn id="173" idx="3"/>
            <a:endCxn id="79" idx="2"/>
          </p:cNvCxnSpPr>
          <p:nvPr/>
        </p:nvCxnSpPr>
        <p:spPr>
          <a:xfrm rot="10800000" flipH="1">
            <a:off x="6376762" y="4307657"/>
            <a:ext cx="947400" cy="1263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450;p29">
            <a:extLst>
              <a:ext uri="{FF2B5EF4-FFF2-40B4-BE49-F238E27FC236}">
                <a16:creationId xmlns:a16="http://schemas.microsoft.com/office/drawing/2014/main" id="{F1E4789B-8B3A-4256-856A-22EF17F5FE71}"/>
              </a:ext>
            </a:extLst>
          </p:cNvPr>
          <p:cNvCxnSpPr>
            <a:stCxn id="173" idx="3"/>
            <a:endCxn id="129" idx="2"/>
          </p:cNvCxnSpPr>
          <p:nvPr/>
        </p:nvCxnSpPr>
        <p:spPr>
          <a:xfrm rot="10800000" flipH="1">
            <a:off x="6376762" y="5285957"/>
            <a:ext cx="947400" cy="285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451;p29">
            <a:extLst>
              <a:ext uri="{FF2B5EF4-FFF2-40B4-BE49-F238E27FC236}">
                <a16:creationId xmlns:a16="http://schemas.microsoft.com/office/drawing/2014/main" id="{646C04EF-50F3-4750-BFDF-F55E53E52809}"/>
              </a:ext>
            </a:extLst>
          </p:cNvPr>
          <p:cNvCxnSpPr>
            <a:stCxn id="174" idx="3"/>
            <a:endCxn id="77" idx="2"/>
          </p:cNvCxnSpPr>
          <p:nvPr/>
        </p:nvCxnSpPr>
        <p:spPr>
          <a:xfrm rot="10800000" flipH="1">
            <a:off x="6376763" y="2350581"/>
            <a:ext cx="947400" cy="3642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452;p29">
            <a:extLst>
              <a:ext uri="{FF2B5EF4-FFF2-40B4-BE49-F238E27FC236}">
                <a16:creationId xmlns:a16="http://schemas.microsoft.com/office/drawing/2014/main" id="{F35B3881-9D42-4EEE-A187-A6D843CDC82D}"/>
              </a:ext>
            </a:extLst>
          </p:cNvPr>
          <p:cNvCxnSpPr>
            <a:stCxn id="174" idx="3"/>
            <a:endCxn id="78" idx="2"/>
          </p:cNvCxnSpPr>
          <p:nvPr/>
        </p:nvCxnSpPr>
        <p:spPr>
          <a:xfrm rot="10800000" flipH="1">
            <a:off x="6376763" y="3328881"/>
            <a:ext cx="947400" cy="2663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453;p29">
            <a:extLst>
              <a:ext uri="{FF2B5EF4-FFF2-40B4-BE49-F238E27FC236}">
                <a16:creationId xmlns:a16="http://schemas.microsoft.com/office/drawing/2014/main" id="{ED881AC8-1219-44B3-BB6C-3202C2AD73AB}"/>
              </a:ext>
            </a:extLst>
          </p:cNvPr>
          <p:cNvCxnSpPr>
            <a:stCxn id="174" idx="3"/>
            <a:endCxn id="79" idx="2"/>
          </p:cNvCxnSpPr>
          <p:nvPr/>
        </p:nvCxnSpPr>
        <p:spPr>
          <a:xfrm rot="10800000" flipH="1">
            <a:off x="6376763" y="4307481"/>
            <a:ext cx="947400" cy="1685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454;p29">
            <a:extLst>
              <a:ext uri="{FF2B5EF4-FFF2-40B4-BE49-F238E27FC236}">
                <a16:creationId xmlns:a16="http://schemas.microsoft.com/office/drawing/2014/main" id="{91B5F8E5-04E3-45B4-8755-BA25ECD2391E}"/>
              </a:ext>
            </a:extLst>
          </p:cNvPr>
          <p:cNvCxnSpPr>
            <a:stCxn id="174" idx="3"/>
            <a:endCxn id="129" idx="2"/>
          </p:cNvCxnSpPr>
          <p:nvPr/>
        </p:nvCxnSpPr>
        <p:spPr>
          <a:xfrm rot="10800000" flipH="1">
            <a:off x="6376763" y="5286081"/>
            <a:ext cx="947400" cy="70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455;p29">
            <a:extLst>
              <a:ext uri="{FF2B5EF4-FFF2-40B4-BE49-F238E27FC236}">
                <a16:creationId xmlns:a16="http://schemas.microsoft.com/office/drawing/2014/main" id="{99DFB7EC-50C7-453A-91DC-2202A02C9506}"/>
              </a:ext>
            </a:extLst>
          </p:cNvPr>
          <p:cNvCxnSpPr>
            <a:stCxn id="171" idx="3"/>
            <a:endCxn id="77" idx="2"/>
          </p:cNvCxnSpPr>
          <p:nvPr/>
        </p:nvCxnSpPr>
        <p:spPr>
          <a:xfrm rot="10800000" flipH="1">
            <a:off x="6372238" y="2350477"/>
            <a:ext cx="951900" cy="40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456;p29">
            <a:extLst>
              <a:ext uri="{FF2B5EF4-FFF2-40B4-BE49-F238E27FC236}">
                <a16:creationId xmlns:a16="http://schemas.microsoft.com/office/drawing/2014/main" id="{3DF07097-E7C9-4C46-BE51-788A0BAA1E58}"/>
              </a:ext>
            </a:extLst>
          </p:cNvPr>
          <p:cNvCxnSpPr>
            <a:stCxn id="171" idx="3"/>
            <a:endCxn id="78" idx="2"/>
          </p:cNvCxnSpPr>
          <p:nvPr/>
        </p:nvCxnSpPr>
        <p:spPr>
          <a:xfrm rot="10800000" flipH="1">
            <a:off x="6372238" y="3329077"/>
            <a:ext cx="951900" cy="309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457;p29">
            <a:extLst>
              <a:ext uri="{FF2B5EF4-FFF2-40B4-BE49-F238E27FC236}">
                <a16:creationId xmlns:a16="http://schemas.microsoft.com/office/drawing/2014/main" id="{F901592A-0EC8-4915-B6A4-6277C261EA69}"/>
              </a:ext>
            </a:extLst>
          </p:cNvPr>
          <p:cNvCxnSpPr>
            <a:stCxn id="171" idx="3"/>
            <a:endCxn id="79" idx="2"/>
          </p:cNvCxnSpPr>
          <p:nvPr/>
        </p:nvCxnSpPr>
        <p:spPr>
          <a:xfrm rot="10800000" flipH="1">
            <a:off x="6372238" y="4307377"/>
            <a:ext cx="951900" cy="2118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458;p29">
            <a:extLst>
              <a:ext uri="{FF2B5EF4-FFF2-40B4-BE49-F238E27FC236}">
                <a16:creationId xmlns:a16="http://schemas.microsoft.com/office/drawing/2014/main" id="{10F55891-8466-42F3-8D14-067DB4B0A3FF}"/>
              </a:ext>
            </a:extLst>
          </p:cNvPr>
          <p:cNvCxnSpPr>
            <a:stCxn id="171" idx="3"/>
            <a:endCxn id="129" idx="2"/>
          </p:cNvCxnSpPr>
          <p:nvPr/>
        </p:nvCxnSpPr>
        <p:spPr>
          <a:xfrm rot="10800000" flipH="1">
            <a:off x="6372238" y="5285977"/>
            <a:ext cx="951900" cy="1140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459;p29">
            <a:extLst>
              <a:ext uri="{FF2B5EF4-FFF2-40B4-BE49-F238E27FC236}">
                <a16:creationId xmlns:a16="http://schemas.microsoft.com/office/drawing/2014/main" id="{BAB8D147-929B-4EC4-8C75-4A2DC7081DAA}"/>
              </a:ext>
            </a:extLst>
          </p:cNvPr>
          <p:cNvCxnSpPr>
            <a:stCxn id="77" idx="6"/>
          </p:cNvCxnSpPr>
          <p:nvPr/>
        </p:nvCxnSpPr>
        <p:spPr>
          <a:xfrm>
            <a:off x="7800556" y="2350457"/>
            <a:ext cx="5568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460;p29">
            <a:extLst>
              <a:ext uri="{FF2B5EF4-FFF2-40B4-BE49-F238E27FC236}">
                <a16:creationId xmlns:a16="http://schemas.microsoft.com/office/drawing/2014/main" id="{5D46BAF7-CEC3-4400-9818-6FAE158E0E8E}"/>
              </a:ext>
            </a:extLst>
          </p:cNvPr>
          <p:cNvCxnSpPr>
            <a:stCxn id="78" idx="6"/>
            <a:endCxn id="215" idx="1"/>
          </p:cNvCxnSpPr>
          <p:nvPr/>
        </p:nvCxnSpPr>
        <p:spPr>
          <a:xfrm rot="10800000" flipH="1">
            <a:off x="7800556" y="3304382"/>
            <a:ext cx="553500" cy="24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4" name="Google Shape;462;p29">
            <a:extLst>
              <a:ext uri="{FF2B5EF4-FFF2-40B4-BE49-F238E27FC236}">
                <a16:creationId xmlns:a16="http://schemas.microsoft.com/office/drawing/2014/main" id="{30B515F5-222F-48E0-9856-B92EAD11CF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7225" y="4803705"/>
            <a:ext cx="1298274" cy="964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463;p29">
            <a:extLst>
              <a:ext uri="{FF2B5EF4-FFF2-40B4-BE49-F238E27FC236}">
                <a16:creationId xmlns:a16="http://schemas.microsoft.com/office/drawing/2014/main" id="{48B70478-0380-44EA-B788-21F749B74F08}"/>
              </a:ext>
            </a:extLst>
          </p:cNvPr>
          <p:cNvCxnSpPr>
            <a:stCxn id="129" idx="6"/>
            <a:endCxn id="164" idx="1"/>
          </p:cNvCxnSpPr>
          <p:nvPr/>
        </p:nvCxnSpPr>
        <p:spPr>
          <a:xfrm>
            <a:off x="7800556" y="5286034"/>
            <a:ext cx="5568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464;p29">
            <a:extLst>
              <a:ext uri="{FF2B5EF4-FFF2-40B4-BE49-F238E27FC236}">
                <a16:creationId xmlns:a16="http://schemas.microsoft.com/office/drawing/2014/main" id="{71F3600C-6F59-4DA5-A661-5C6FEE6DA695}"/>
              </a:ext>
            </a:extLst>
          </p:cNvPr>
          <p:cNvCxnSpPr>
            <a:stCxn id="79" idx="6"/>
          </p:cNvCxnSpPr>
          <p:nvPr/>
        </p:nvCxnSpPr>
        <p:spPr>
          <a:xfrm>
            <a:off x="7800556" y="4307508"/>
            <a:ext cx="5568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7" name="Google Shape;427;p29">
            <a:extLst>
              <a:ext uri="{FF2B5EF4-FFF2-40B4-BE49-F238E27FC236}">
                <a16:creationId xmlns:a16="http://schemas.microsoft.com/office/drawing/2014/main" id="{7F7FD524-4C93-4B54-B094-F05983807B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9" b="168"/>
          <a:stretch/>
        </p:blipFill>
        <p:spPr>
          <a:xfrm>
            <a:off x="5817675" y="1495194"/>
            <a:ext cx="553499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409;p29">
            <a:extLst>
              <a:ext uri="{FF2B5EF4-FFF2-40B4-BE49-F238E27FC236}">
                <a16:creationId xmlns:a16="http://schemas.microsoft.com/office/drawing/2014/main" id="{D076ABD6-D8F9-414E-A0BE-FFDE4EAADF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68"/>
          <a:stretch/>
        </p:blipFill>
        <p:spPr>
          <a:xfrm>
            <a:off x="5817599" y="1937183"/>
            <a:ext cx="556800" cy="41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411;p29">
            <a:extLst>
              <a:ext uri="{FF2B5EF4-FFF2-40B4-BE49-F238E27FC236}">
                <a16:creationId xmlns:a16="http://schemas.microsoft.com/office/drawing/2014/main" id="{1E8C2932-E5B8-4C00-886A-D1337590B26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9" b="178"/>
          <a:stretch/>
        </p:blipFill>
        <p:spPr>
          <a:xfrm>
            <a:off x="5817674" y="2364012"/>
            <a:ext cx="55680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413;p29">
            <a:extLst>
              <a:ext uri="{FF2B5EF4-FFF2-40B4-BE49-F238E27FC236}">
                <a16:creationId xmlns:a16="http://schemas.microsoft.com/office/drawing/2014/main" id="{EAB2B5E4-0209-4A8E-9D0A-30F30932ADE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9" b="168"/>
          <a:stretch/>
        </p:blipFill>
        <p:spPr>
          <a:xfrm>
            <a:off x="5817600" y="2805506"/>
            <a:ext cx="556800" cy="4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415;p29">
            <a:extLst>
              <a:ext uri="{FF2B5EF4-FFF2-40B4-BE49-F238E27FC236}">
                <a16:creationId xmlns:a16="http://schemas.microsoft.com/office/drawing/2014/main" id="{B49D12BA-BB07-46CC-8989-784574EA371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9" b="178"/>
          <a:stretch/>
        </p:blipFill>
        <p:spPr>
          <a:xfrm>
            <a:off x="5815438" y="6219418"/>
            <a:ext cx="55680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417;p29">
            <a:extLst>
              <a:ext uri="{FF2B5EF4-FFF2-40B4-BE49-F238E27FC236}">
                <a16:creationId xmlns:a16="http://schemas.microsoft.com/office/drawing/2014/main" id="{897C06A9-82E6-47E2-B06D-28DB86EC809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69" b="168"/>
          <a:stretch/>
        </p:blipFill>
        <p:spPr>
          <a:xfrm>
            <a:off x="5815450" y="4942451"/>
            <a:ext cx="556776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419;p29">
            <a:extLst>
              <a:ext uri="{FF2B5EF4-FFF2-40B4-BE49-F238E27FC236}">
                <a16:creationId xmlns:a16="http://schemas.microsoft.com/office/drawing/2014/main" id="{6F58C47D-7AAC-4F2E-A0D2-38E346F4C93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69" b="178"/>
          <a:stretch/>
        </p:blipFill>
        <p:spPr>
          <a:xfrm>
            <a:off x="5819962" y="5364095"/>
            <a:ext cx="556800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421;p29">
            <a:extLst>
              <a:ext uri="{FF2B5EF4-FFF2-40B4-BE49-F238E27FC236}">
                <a16:creationId xmlns:a16="http://schemas.microsoft.com/office/drawing/2014/main" id="{D34ED6E2-28D1-4D74-9FE0-4A0F5113235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69" b="178"/>
          <a:stretch/>
        </p:blipFill>
        <p:spPr>
          <a:xfrm>
            <a:off x="5819963" y="5785719"/>
            <a:ext cx="556800" cy="41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465;p29">
            <a:extLst>
              <a:ext uri="{FF2B5EF4-FFF2-40B4-BE49-F238E27FC236}">
                <a16:creationId xmlns:a16="http://schemas.microsoft.com/office/drawing/2014/main" id="{D9F84E9B-0660-4B72-BAC6-1F2592EB3B4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53025" y="1833744"/>
            <a:ext cx="1298275" cy="93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466;p29">
            <a:extLst>
              <a:ext uri="{FF2B5EF4-FFF2-40B4-BE49-F238E27FC236}">
                <a16:creationId xmlns:a16="http://schemas.microsoft.com/office/drawing/2014/main" id="{ACF0289C-B516-4D6A-8226-1835A2E6120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54938" y="3836432"/>
            <a:ext cx="1302850" cy="942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467;p29">
            <a:extLst>
              <a:ext uri="{FF2B5EF4-FFF2-40B4-BE49-F238E27FC236}">
                <a16:creationId xmlns:a16="http://schemas.microsoft.com/office/drawing/2014/main" id="{9A48A0C9-0142-486E-B33A-AD6BAABF5013}"/>
              </a:ext>
            </a:extLst>
          </p:cNvPr>
          <p:cNvCxnSpPr>
            <a:stCxn id="54" idx="6"/>
            <a:endCxn id="167" idx="1"/>
          </p:cNvCxnSpPr>
          <p:nvPr/>
        </p:nvCxnSpPr>
        <p:spPr>
          <a:xfrm>
            <a:off x="5344725" y="1689294"/>
            <a:ext cx="473100" cy="11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468;p29">
            <a:extLst>
              <a:ext uri="{FF2B5EF4-FFF2-40B4-BE49-F238E27FC236}">
                <a16:creationId xmlns:a16="http://schemas.microsoft.com/office/drawing/2014/main" id="{0632A888-A606-4C97-BAE8-A34C2BEFC2A7}"/>
              </a:ext>
            </a:extLst>
          </p:cNvPr>
          <p:cNvSpPr/>
          <p:nvPr/>
        </p:nvSpPr>
        <p:spPr>
          <a:xfrm>
            <a:off x="5051725" y="3267281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469;p29">
            <a:extLst>
              <a:ext uri="{FF2B5EF4-FFF2-40B4-BE49-F238E27FC236}">
                <a16:creationId xmlns:a16="http://schemas.microsoft.com/office/drawing/2014/main" id="{700D2B0F-40EA-404D-AAA1-E1338B4B8F5D}"/>
              </a:ext>
            </a:extLst>
          </p:cNvPr>
          <p:cNvSpPr/>
          <p:nvPr/>
        </p:nvSpPr>
        <p:spPr>
          <a:xfrm>
            <a:off x="5064099" y="3692435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470;p29">
            <a:extLst>
              <a:ext uri="{FF2B5EF4-FFF2-40B4-BE49-F238E27FC236}">
                <a16:creationId xmlns:a16="http://schemas.microsoft.com/office/drawing/2014/main" id="{921356D7-96B1-489D-9D9A-5B740C7D51C4}"/>
              </a:ext>
            </a:extLst>
          </p:cNvPr>
          <p:cNvSpPr/>
          <p:nvPr/>
        </p:nvSpPr>
        <p:spPr>
          <a:xfrm>
            <a:off x="5066349" y="4148855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471;p29">
            <a:extLst>
              <a:ext uri="{FF2B5EF4-FFF2-40B4-BE49-F238E27FC236}">
                <a16:creationId xmlns:a16="http://schemas.microsoft.com/office/drawing/2014/main" id="{0BD1C2B1-5BA6-4027-A8F8-626765A05363}"/>
              </a:ext>
            </a:extLst>
          </p:cNvPr>
          <p:cNvSpPr/>
          <p:nvPr/>
        </p:nvSpPr>
        <p:spPr>
          <a:xfrm>
            <a:off x="5066349" y="458964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472;p29">
            <a:extLst>
              <a:ext uri="{FF2B5EF4-FFF2-40B4-BE49-F238E27FC236}">
                <a16:creationId xmlns:a16="http://schemas.microsoft.com/office/drawing/2014/main" id="{2B3D72EC-7602-4049-9567-E16D0BAE01FA}"/>
              </a:ext>
            </a:extLst>
          </p:cNvPr>
          <p:cNvCxnSpPr>
            <a:stCxn id="178" idx="6"/>
            <a:endCxn id="183" idx="1"/>
          </p:cNvCxnSpPr>
          <p:nvPr/>
        </p:nvCxnSpPr>
        <p:spPr>
          <a:xfrm>
            <a:off x="5344825" y="3413831"/>
            <a:ext cx="470700" cy="14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83" name="Google Shape;473;p29">
            <a:extLst>
              <a:ext uri="{FF2B5EF4-FFF2-40B4-BE49-F238E27FC236}">
                <a16:creationId xmlns:a16="http://schemas.microsoft.com/office/drawing/2014/main" id="{C0FF7ADC-3906-4D7E-89F1-0ED61D1428A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3462" b="3461"/>
          <a:stretch/>
        </p:blipFill>
        <p:spPr>
          <a:xfrm>
            <a:off x="5815400" y="3235405"/>
            <a:ext cx="556800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474;p29">
            <a:extLst>
              <a:ext uri="{FF2B5EF4-FFF2-40B4-BE49-F238E27FC236}">
                <a16:creationId xmlns:a16="http://schemas.microsoft.com/office/drawing/2014/main" id="{AF69BF05-49CB-401D-9556-E78B75284FF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98" r="288"/>
          <a:stretch/>
        </p:blipFill>
        <p:spPr>
          <a:xfrm>
            <a:off x="5815338" y="3637983"/>
            <a:ext cx="556775" cy="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475;p29">
            <a:extLst>
              <a:ext uri="{FF2B5EF4-FFF2-40B4-BE49-F238E27FC236}">
                <a16:creationId xmlns:a16="http://schemas.microsoft.com/office/drawing/2014/main" id="{A1BB16FF-BE66-4B07-90E6-6CB61ECA19C5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87" r="297"/>
          <a:stretch/>
        </p:blipFill>
        <p:spPr>
          <a:xfrm>
            <a:off x="5815425" y="4077016"/>
            <a:ext cx="556775" cy="41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476;p29">
            <a:extLst>
              <a:ext uri="{FF2B5EF4-FFF2-40B4-BE49-F238E27FC236}">
                <a16:creationId xmlns:a16="http://schemas.microsoft.com/office/drawing/2014/main" id="{C51048BF-EA1B-49B5-A3DF-9187F4FD5A29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87" r="297"/>
          <a:stretch/>
        </p:blipFill>
        <p:spPr>
          <a:xfrm>
            <a:off x="5815422" y="4516017"/>
            <a:ext cx="556775" cy="417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477;p29">
            <a:extLst>
              <a:ext uri="{FF2B5EF4-FFF2-40B4-BE49-F238E27FC236}">
                <a16:creationId xmlns:a16="http://schemas.microsoft.com/office/drawing/2014/main" id="{45E94CFC-010E-48BF-AD1A-176D357AA8F5}"/>
              </a:ext>
            </a:extLst>
          </p:cNvPr>
          <p:cNvCxnSpPr>
            <a:stCxn id="179" idx="6"/>
            <a:endCxn id="184" idx="1"/>
          </p:cNvCxnSpPr>
          <p:nvPr/>
        </p:nvCxnSpPr>
        <p:spPr>
          <a:xfrm>
            <a:off x="5357199" y="3838985"/>
            <a:ext cx="458100" cy="7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478;p29">
            <a:extLst>
              <a:ext uri="{FF2B5EF4-FFF2-40B4-BE49-F238E27FC236}">
                <a16:creationId xmlns:a16="http://schemas.microsoft.com/office/drawing/2014/main" id="{754EDD61-70E2-4DFA-8DC9-9CDB4E6BEE8C}"/>
              </a:ext>
            </a:extLst>
          </p:cNvPr>
          <p:cNvCxnSpPr>
            <a:stCxn id="180" idx="6"/>
            <a:endCxn id="185" idx="1"/>
          </p:cNvCxnSpPr>
          <p:nvPr/>
        </p:nvCxnSpPr>
        <p:spPr>
          <a:xfrm rot="10800000" flipH="1">
            <a:off x="5359449" y="4285805"/>
            <a:ext cx="456000" cy="9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479;p29">
            <a:extLst>
              <a:ext uri="{FF2B5EF4-FFF2-40B4-BE49-F238E27FC236}">
                <a16:creationId xmlns:a16="http://schemas.microsoft.com/office/drawing/2014/main" id="{F34B4C51-A110-44AA-80DC-C4B33AD67649}"/>
              </a:ext>
            </a:extLst>
          </p:cNvPr>
          <p:cNvCxnSpPr>
            <a:stCxn id="181" idx="6"/>
            <a:endCxn id="186" idx="1"/>
          </p:cNvCxnSpPr>
          <p:nvPr/>
        </p:nvCxnSpPr>
        <p:spPr>
          <a:xfrm rot="10800000" flipH="1">
            <a:off x="5359449" y="4724794"/>
            <a:ext cx="456000" cy="11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480;p29">
            <a:extLst>
              <a:ext uri="{FF2B5EF4-FFF2-40B4-BE49-F238E27FC236}">
                <a16:creationId xmlns:a16="http://schemas.microsoft.com/office/drawing/2014/main" id="{C5F0C8E5-0606-4853-A038-C00C45FD3F32}"/>
              </a:ext>
            </a:extLst>
          </p:cNvPr>
          <p:cNvCxnSpPr>
            <a:stCxn id="53" idx="3"/>
            <a:endCxn id="178" idx="2"/>
          </p:cNvCxnSpPr>
          <p:nvPr/>
        </p:nvCxnSpPr>
        <p:spPr>
          <a:xfrm rot="10800000" flipH="1">
            <a:off x="4258181" y="3413789"/>
            <a:ext cx="793500" cy="1338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481;p29">
            <a:extLst>
              <a:ext uri="{FF2B5EF4-FFF2-40B4-BE49-F238E27FC236}">
                <a16:creationId xmlns:a16="http://schemas.microsoft.com/office/drawing/2014/main" id="{86E3105A-D983-4EC4-931A-F4258B1EE143}"/>
              </a:ext>
            </a:extLst>
          </p:cNvPr>
          <p:cNvCxnSpPr>
            <a:stCxn id="53" idx="3"/>
            <a:endCxn id="179" idx="2"/>
          </p:cNvCxnSpPr>
          <p:nvPr/>
        </p:nvCxnSpPr>
        <p:spPr>
          <a:xfrm rot="10800000" flipH="1">
            <a:off x="4258181" y="3838889"/>
            <a:ext cx="805800" cy="912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482;p29">
            <a:extLst>
              <a:ext uri="{FF2B5EF4-FFF2-40B4-BE49-F238E27FC236}">
                <a16:creationId xmlns:a16="http://schemas.microsoft.com/office/drawing/2014/main" id="{4079CB51-37F4-491D-AF7C-B9821C607767}"/>
              </a:ext>
            </a:extLst>
          </p:cNvPr>
          <p:cNvCxnSpPr>
            <a:stCxn id="53" idx="3"/>
            <a:endCxn id="180" idx="2"/>
          </p:cNvCxnSpPr>
          <p:nvPr/>
        </p:nvCxnSpPr>
        <p:spPr>
          <a:xfrm rot="10800000" flipH="1">
            <a:off x="4258181" y="4295489"/>
            <a:ext cx="808200" cy="456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483;p29">
            <a:extLst>
              <a:ext uri="{FF2B5EF4-FFF2-40B4-BE49-F238E27FC236}">
                <a16:creationId xmlns:a16="http://schemas.microsoft.com/office/drawing/2014/main" id="{CB62E4F2-AF00-4AA2-BD75-53E9E5128032}"/>
              </a:ext>
            </a:extLst>
          </p:cNvPr>
          <p:cNvCxnSpPr>
            <a:stCxn id="53" idx="3"/>
            <a:endCxn id="181" idx="2"/>
          </p:cNvCxnSpPr>
          <p:nvPr/>
        </p:nvCxnSpPr>
        <p:spPr>
          <a:xfrm rot="10800000" flipH="1">
            <a:off x="4258181" y="4736189"/>
            <a:ext cx="808200" cy="15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484;p29">
            <a:extLst>
              <a:ext uri="{FF2B5EF4-FFF2-40B4-BE49-F238E27FC236}">
                <a16:creationId xmlns:a16="http://schemas.microsoft.com/office/drawing/2014/main" id="{0BB746B4-781A-41A3-A449-E535D263DC76}"/>
              </a:ext>
            </a:extLst>
          </p:cNvPr>
          <p:cNvCxnSpPr>
            <a:stCxn id="77" idx="2"/>
            <a:endCxn id="183" idx="3"/>
          </p:cNvCxnSpPr>
          <p:nvPr/>
        </p:nvCxnSpPr>
        <p:spPr>
          <a:xfrm flipH="1">
            <a:off x="6372256" y="2350457"/>
            <a:ext cx="951900" cy="1078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485;p29">
            <a:extLst>
              <a:ext uri="{FF2B5EF4-FFF2-40B4-BE49-F238E27FC236}">
                <a16:creationId xmlns:a16="http://schemas.microsoft.com/office/drawing/2014/main" id="{376CE590-27EA-42A4-956F-6A3F947B7399}"/>
              </a:ext>
            </a:extLst>
          </p:cNvPr>
          <p:cNvCxnSpPr>
            <a:stCxn id="77" idx="2"/>
            <a:endCxn id="184" idx="3"/>
          </p:cNvCxnSpPr>
          <p:nvPr/>
        </p:nvCxnSpPr>
        <p:spPr>
          <a:xfrm flipH="1">
            <a:off x="6372256" y="2350457"/>
            <a:ext cx="951900" cy="149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486;p29">
            <a:extLst>
              <a:ext uri="{FF2B5EF4-FFF2-40B4-BE49-F238E27FC236}">
                <a16:creationId xmlns:a16="http://schemas.microsoft.com/office/drawing/2014/main" id="{B0492BB4-803F-442C-B951-1B374BE2AFA3}"/>
              </a:ext>
            </a:extLst>
          </p:cNvPr>
          <p:cNvCxnSpPr>
            <a:stCxn id="77" idx="2"/>
            <a:endCxn id="185" idx="3"/>
          </p:cNvCxnSpPr>
          <p:nvPr/>
        </p:nvCxnSpPr>
        <p:spPr>
          <a:xfrm flipH="1">
            <a:off x="6372256" y="2350457"/>
            <a:ext cx="951900" cy="193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487;p29">
            <a:extLst>
              <a:ext uri="{FF2B5EF4-FFF2-40B4-BE49-F238E27FC236}">
                <a16:creationId xmlns:a16="http://schemas.microsoft.com/office/drawing/2014/main" id="{C30224A9-2A12-4F84-98A0-19AE21A885E1}"/>
              </a:ext>
            </a:extLst>
          </p:cNvPr>
          <p:cNvCxnSpPr>
            <a:stCxn id="77" idx="2"/>
            <a:endCxn id="186" idx="3"/>
          </p:cNvCxnSpPr>
          <p:nvPr/>
        </p:nvCxnSpPr>
        <p:spPr>
          <a:xfrm flipH="1">
            <a:off x="6372256" y="2350457"/>
            <a:ext cx="951900" cy="237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488;p29">
            <a:extLst>
              <a:ext uri="{FF2B5EF4-FFF2-40B4-BE49-F238E27FC236}">
                <a16:creationId xmlns:a16="http://schemas.microsoft.com/office/drawing/2014/main" id="{D0BC72CD-DBD4-4846-B62C-64E3B402845F}"/>
              </a:ext>
            </a:extLst>
          </p:cNvPr>
          <p:cNvCxnSpPr>
            <a:stCxn id="78" idx="2"/>
            <a:endCxn id="183" idx="3"/>
          </p:cNvCxnSpPr>
          <p:nvPr/>
        </p:nvCxnSpPr>
        <p:spPr>
          <a:xfrm flipH="1">
            <a:off x="6372256" y="3328982"/>
            <a:ext cx="951900" cy="99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489;p29">
            <a:extLst>
              <a:ext uri="{FF2B5EF4-FFF2-40B4-BE49-F238E27FC236}">
                <a16:creationId xmlns:a16="http://schemas.microsoft.com/office/drawing/2014/main" id="{9C48C4B6-F69D-4870-B398-BD9D8400F7CB}"/>
              </a:ext>
            </a:extLst>
          </p:cNvPr>
          <p:cNvCxnSpPr>
            <a:stCxn id="79" idx="2"/>
            <a:endCxn id="183" idx="3"/>
          </p:cNvCxnSpPr>
          <p:nvPr/>
        </p:nvCxnSpPr>
        <p:spPr>
          <a:xfrm rot="10800000">
            <a:off x="6372256" y="342850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490;p29">
            <a:extLst>
              <a:ext uri="{FF2B5EF4-FFF2-40B4-BE49-F238E27FC236}">
                <a16:creationId xmlns:a16="http://schemas.microsoft.com/office/drawing/2014/main" id="{7F451882-7F38-4C1C-84AB-F5A24A58AD6F}"/>
              </a:ext>
            </a:extLst>
          </p:cNvPr>
          <p:cNvCxnSpPr>
            <a:stCxn id="79" idx="2"/>
            <a:endCxn id="183" idx="3"/>
          </p:cNvCxnSpPr>
          <p:nvPr/>
        </p:nvCxnSpPr>
        <p:spPr>
          <a:xfrm rot="10800000">
            <a:off x="6372256" y="342850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491;p29">
            <a:extLst>
              <a:ext uri="{FF2B5EF4-FFF2-40B4-BE49-F238E27FC236}">
                <a16:creationId xmlns:a16="http://schemas.microsoft.com/office/drawing/2014/main" id="{781AD76A-4D10-434D-B898-5AAAEB3C6B4B}"/>
              </a:ext>
            </a:extLst>
          </p:cNvPr>
          <p:cNvCxnSpPr>
            <a:stCxn id="79" idx="2"/>
            <a:endCxn id="183" idx="3"/>
          </p:cNvCxnSpPr>
          <p:nvPr/>
        </p:nvCxnSpPr>
        <p:spPr>
          <a:xfrm rot="10800000">
            <a:off x="6372256" y="342850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492;p29">
            <a:extLst>
              <a:ext uri="{FF2B5EF4-FFF2-40B4-BE49-F238E27FC236}">
                <a16:creationId xmlns:a16="http://schemas.microsoft.com/office/drawing/2014/main" id="{17473FD2-D4C0-41CD-BD7F-FD7843B1AEF8}"/>
              </a:ext>
            </a:extLst>
          </p:cNvPr>
          <p:cNvCxnSpPr>
            <a:stCxn id="129" idx="2"/>
            <a:endCxn id="183" idx="3"/>
          </p:cNvCxnSpPr>
          <p:nvPr/>
        </p:nvCxnSpPr>
        <p:spPr>
          <a:xfrm rot="10800000">
            <a:off x="6372256" y="3428734"/>
            <a:ext cx="951900" cy="1857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493;p29">
            <a:extLst>
              <a:ext uri="{FF2B5EF4-FFF2-40B4-BE49-F238E27FC236}">
                <a16:creationId xmlns:a16="http://schemas.microsoft.com/office/drawing/2014/main" id="{EB9B5C10-D0CB-42D3-A1FC-E658F989754D}"/>
              </a:ext>
            </a:extLst>
          </p:cNvPr>
          <p:cNvCxnSpPr>
            <a:stCxn id="77" idx="2"/>
            <a:endCxn id="185" idx="3"/>
          </p:cNvCxnSpPr>
          <p:nvPr/>
        </p:nvCxnSpPr>
        <p:spPr>
          <a:xfrm flipH="1">
            <a:off x="6372256" y="2350457"/>
            <a:ext cx="951900" cy="193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494;p29">
            <a:extLst>
              <a:ext uri="{FF2B5EF4-FFF2-40B4-BE49-F238E27FC236}">
                <a16:creationId xmlns:a16="http://schemas.microsoft.com/office/drawing/2014/main" id="{51507446-343C-4D9C-9064-20415F027AD0}"/>
              </a:ext>
            </a:extLst>
          </p:cNvPr>
          <p:cNvCxnSpPr>
            <a:stCxn id="78" idx="2"/>
            <a:endCxn id="185" idx="3"/>
          </p:cNvCxnSpPr>
          <p:nvPr/>
        </p:nvCxnSpPr>
        <p:spPr>
          <a:xfrm flipH="1">
            <a:off x="6372256" y="3328982"/>
            <a:ext cx="951900" cy="95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495;p29">
            <a:extLst>
              <a:ext uri="{FF2B5EF4-FFF2-40B4-BE49-F238E27FC236}">
                <a16:creationId xmlns:a16="http://schemas.microsoft.com/office/drawing/2014/main" id="{F4CA4E9A-32BD-4F7D-B907-7358938136EF}"/>
              </a:ext>
            </a:extLst>
          </p:cNvPr>
          <p:cNvCxnSpPr>
            <a:stCxn id="79" idx="2"/>
            <a:endCxn id="185" idx="3"/>
          </p:cNvCxnSpPr>
          <p:nvPr/>
        </p:nvCxnSpPr>
        <p:spPr>
          <a:xfrm rot="10800000">
            <a:off x="6372256" y="4285908"/>
            <a:ext cx="951900" cy="21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496;p29">
            <a:extLst>
              <a:ext uri="{FF2B5EF4-FFF2-40B4-BE49-F238E27FC236}">
                <a16:creationId xmlns:a16="http://schemas.microsoft.com/office/drawing/2014/main" id="{456600BF-23A5-4D15-8125-BA2A084B80F4}"/>
              </a:ext>
            </a:extLst>
          </p:cNvPr>
          <p:cNvCxnSpPr>
            <a:stCxn id="129" idx="2"/>
            <a:endCxn id="185" idx="3"/>
          </p:cNvCxnSpPr>
          <p:nvPr/>
        </p:nvCxnSpPr>
        <p:spPr>
          <a:xfrm rot="10800000">
            <a:off x="6372256" y="4285834"/>
            <a:ext cx="951900" cy="1000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497;p29">
            <a:extLst>
              <a:ext uri="{FF2B5EF4-FFF2-40B4-BE49-F238E27FC236}">
                <a16:creationId xmlns:a16="http://schemas.microsoft.com/office/drawing/2014/main" id="{9AC30600-1C0B-467C-B969-8C88A543C658}"/>
              </a:ext>
            </a:extLst>
          </p:cNvPr>
          <p:cNvCxnSpPr>
            <a:stCxn id="77" idx="2"/>
            <a:endCxn id="186" idx="3"/>
          </p:cNvCxnSpPr>
          <p:nvPr/>
        </p:nvCxnSpPr>
        <p:spPr>
          <a:xfrm flipH="1">
            <a:off x="6372256" y="2350457"/>
            <a:ext cx="951900" cy="237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498;p29">
            <a:extLst>
              <a:ext uri="{FF2B5EF4-FFF2-40B4-BE49-F238E27FC236}">
                <a16:creationId xmlns:a16="http://schemas.microsoft.com/office/drawing/2014/main" id="{22756B51-8729-4689-B834-BB6DEF572959}"/>
              </a:ext>
            </a:extLst>
          </p:cNvPr>
          <p:cNvCxnSpPr>
            <a:stCxn id="78" idx="2"/>
            <a:endCxn id="186" idx="3"/>
          </p:cNvCxnSpPr>
          <p:nvPr/>
        </p:nvCxnSpPr>
        <p:spPr>
          <a:xfrm flipH="1">
            <a:off x="6372256" y="3328982"/>
            <a:ext cx="951900" cy="1395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499;p29">
            <a:extLst>
              <a:ext uri="{FF2B5EF4-FFF2-40B4-BE49-F238E27FC236}">
                <a16:creationId xmlns:a16="http://schemas.microsoft.com/office/drawing/2014/main" id="{B47BD045-D39C-4FC0-AC9A-7580827FB6E7}"/>
              </a:ext>
            </a:extLst>
          </p:cNvPr>
          <p:cNvCxnSpPr>
            <a:stCxn id="79" idx="2"/>
            <a:endCxn id="186" idx="3"/>
          </p:cNvCxnSpPr>
          <p:nvPr/>
        </p:nvCxnSpPr>
        <p:spPr>
          <a:xfrm flipH="1">
            <a:off x="6372256" y="4307508"/>
            <a:ext cx="951900" cy="417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500;p29">
            <a:extLst>
              <a:ext uri="{FF2B5EF4-FFF2-40B4-BE49-F238E27FC236}">
                <a16:creationId xmlns:a16="http://schemas.microsoft.com/office/drawing/2014/main" id="{AFA6A472-47C5-4158-B346-AE7C23BB804F}"/>
              </a:ext>
            </a:extLst>
          </p:cNvPr>
          <p:cNvCxnSpPr>
            <a:stCxn id="129" idx="2"/>
            <a:endCxn id="186" idx="3"/>
          </p:cNvCxnSpPr>
          <p:nvPr/>
        </p:nvCxnSpPr>
        <p:spPr>
          <a:xfrm rot="10800000">
            <a:off x="6372256" y="4724734"/>
            <a:ext cx="951900" cy="561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501;p29">
            <a:extLst>
              <a:ext uri="{FF2B5EF4-FFF2-40B4-BE49-F238E27FC236}">
                <a16:creationId xmlns:a16="http://schemas.microsoft.com/office/drawing/2014/main" id="{7DF611DB-1426-4FA3-9A9A-7BBC128A785E}"/>
              </a:ext>
            </a:extLst>
          </p:cNvPr>
          <p:cNvCxnSpPr>
            <a:stCxn id="77" idx="2"/>
            <a:endCxn id="184" idx="3"/>
          </p:cNvCxnSpPr>
          <p:nvPr/>
        </p:nvCxnSpPr>
        <p:spPr>
          <a:xfrm flipH="1">
            <a:off x="6372256" y="2350457"/>
            <a:ext cx="951900" cy="149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502;p29">
            <a:extLst>
              <a:ext uri="{FF2B5EF4-FFF2-40B4-BE49-F238E27FC236}">
                <a16:creationId xmlns:a16="http://schemas.microsoft.com/office/drawing/2014/main" id="{74C7F358-36C1-4C81-8A23-CE139D283FEA}"/>
              </a:ext>
            </a:extLst>
          </p:cNvPr>
          <p:cNvCxnSpPr>
            <a:stCxn id="78" idx="2"/>
            <a:endCxn id="184" idx="3"/>
          </p:cNvCxnSpPr>
          <p:nvPr/>
        </p:nvCxnSpPr>
        <p:spPr>
          <a:xfrm flipH="1">
            <a:off x="6372256" y="3328982"/>
            <a:ext cx="951900" cy="517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503;p29">
            <a:extLst>
              <a:ext uri="{FF2B5EF4-FFF2-40B4-BE49-F238E27FC236}">
                <a16:creationId xmlns:a16="http://schemas.microsoft.com/office/drawing/2014/main" id="{06BBDC76-220E-49E9-AE42-1CFA739B9BDA}"/>
              </a:ext>
            </a:extLst>
          </p:cNvPr>
          <p:cNvCxnSpPr>
            <a:stCxn id="79" idx="2"/>
            <a:endCxn id="184" idx="3"/>
          </p:cNvCxnSpPr>
          <p:nvPr/>
        </p:nvCxnSpPr>
        <p:spPr>
          <a:xfrm rot="10800000">
            <a:off x="6372256" y="3846708"/>
            <a:ext cx="951900" cy="46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504;p29">
            <a:extLst>
              <a:ext uri="{FF2B5EF4-FFF2-40B4-BE49-F238E27FC236}">
                <a16:creationId xmlns:a16="http://schemas.microsoft.com/office/drawing/2014/main" id="{00743E73-7947-4543-9A42-4E7BF9BB85A4}"/>
              </a:ext>
            </a:extLst>
          </p:cNvPr>
          <p:cNvCxnSpPr>
            <a:stCxn id="129" idx="2"/>
            <a:endCxn id="184" idx="3"/>
          </p:cNvCxnSpPr>
          <p:nvPr/>
        </p:nvCxnSpPr>
        <p:spPr>
          <a:xfrm rot="10800000">
            <a:off x="6372256" y="3846634"/>
            <a:ext cx="951900" cy="1439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5" name="Google Shape;461;p29">
            <a:extLst>
              <a:ext uri="{FF2B5EF4-FFF2-40B4-BE49-F238E27FC236}">
                <a16:creationId xmlns:a16="http://schemas.microsoft.com/office/drawing/2014/main" id="{6CED6925-8D80-46EF-ABFA-8F7E71A4AC63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53925" y="2815955"/>
            <a:ext cx="1302850" cy="977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0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 мы будем изучать?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39B2C-73AA-45B1-B6D4-CADBAE024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Мы сосредоточимся на изучении нейросетей</a:t>
            </a:r>
          </a:p>
          <a:p>
            <a:pPr marL="0" indent="0" algn="ctr">
              <a:buNone/>
            </a:pPr>
            <a:r>
              <a:rPr lang="ru-RU" dirty="0"/>
              <a:t>+</a:t>
            </a:r>
          </a:p>
          <a:p>
            <a:pPr marL="0" indent="0" algn="ctr">
              <a:buNone/>
            </a:pPr>
            <a:r>
              <a:rPr lang="ru-RU" dirty="0"/>
              <a:t>библиотеки для </a:t>
            </a:r>
            <a:r>
              <a:rPr lang="en-US" dirty="0"/>
              <a:t>Object Detection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9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Второй слой нейронов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513;p30">
            <a:extLst>
              <a:ext uri="{FF2B5EF4-FFF2-40B4-BE49-F238E27FC236}">
                <a16:creationId xmlns:a16="http://schemas.microsoft.com/office/drawing/2014/main" id="{B469F342-71CC-4AB8-AF44-F94644F561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7" b="248"/>
          <a:stretch/>
        </p:blipFill>
        <p:spPr>
          <a:xfrm>
            <a:off x="1467477" y="3677229"/>
            <a:ext cx="2891631" cy="2148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514;p30">
            <a:extLst>
              <a:ext uri="{FF2B5EF4-FFF2-40B4-BE49-F238E27FC236}">
                <a16:creationId xmlns:a16="http://schemas.microsoft.com/office/drawing/2014/main" id="{7BCA3E72-11FA-41CF-B5BE-EB29547BE886}"/>
              </a:ext>
            </a:extLst>
          </p:cNvPr>
          <p:cNvSpPr/>
          <p:nvPr/>
        </p:nvSpPr>
        <p:spPr>
          <a:xfrm>
            <a:off x="5152552" y="154246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515;p30">
            <a:extLst>
              <a:ext uri="{FF2B5EF4-FFF2-40B4-BE49-F238E27FC236}">
                <a16:creationId xmlns:a16="http://schemas.microsoft.com/office/drawing/2014/main" id="{7B8C15A6-BC32-4433-8236-6575B5C15F5A}"/>
              </a:ext>
            </a:extLst>
          </p:cNvPr>
          <p:cNvSpPr/>
          <p:nvPr/>
        </p:nvSpPr>
        <p:spPr>
          <a:xfrm>
            <a:off x="5153151" y="200129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516;p30">
            <a:extLst>
              <a:ext uri="{FF2B5EF4-FFF2-40B4-BE49-F238E27FC236}">
                <a16:creationId xmlns:a16="http://schemas.microsoft.com/office/drawing/2014/main" id="{DC6EBC75-3589-45BA-BF38-AD9607C2AF7B}"/>
              </a:ext>
            </a:extLst>
          </p:cNvPr>
          <p:cNvSpPr/>
          <p:nvPr/>
        </p:nvSpPr>
        <p:spPr>
          <a:xfrm>
            <a:off x="5167176" y="2424037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517;p30">
            <a:extLst>
              <a:ext uri="{FF2B5EF4-FFF2-40B4-BE49-F238E27FC236}">
                <a16:creationId xmlns:a16="http://schemas.microsoft.com/office/drawing/2014/main" id="{F8808C28-E4A9-40A2-A7BA-22C11EC9FC24}"/>
              </a:ext>
            </a:extLst>
          </p:cNvPr>
          <p:cNvSpPr/>
          <p:nvPr/>
        </p:nvSpPr>
        <p:spPr>
          <a:xfrm>
            <a:off x="5167176" y="2864826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518;p30">
            <a:extLst>
              <a:ext uri="{FF2B5EF4-FFF2-40B4-BE49-F238E27FC236}">
                <a16:creationId xmlns:a16="http://schemas.microsoft.com/office/drawing/2014/main" id="{34090840-DC4C-4EC3-A58D-EA7A12C77038}"/>
              </a:ext>
            </a:extLst>
          </p:cNvPr>
          <p:cNvSpPr/>
          <p:nvPr/>
        </p:nvSpPr>
        <p:spPr>
          <a:xfrm>
            <a:off x="5167851" y="499150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519;p30">
            <a:extLst>
              <a:ext uri="{FF2B5EF4-FFF2-40B4-BE49-F238E27FC236}">
                <a16:creationId xmlns:a16="http://schemas.microsoft.com/office/drawing/2014/main" id="{3AB8E314-2901-452C-8807-5B36103369A4}"/>
              </a:ext>
            </a:extLst>
          </p:cNvPr>
          <p:cNvSpPr/>
          <p:nvPr/>
        </p:nvSpPr>
        <p:spPr>
          <a:xfrm>
            <a:off x="5150901" y="5407463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520;p30">
            <a:extLst>
              <a:ext uri="{FF2B5EF4-FFF2-40B4-BE49-F238E27FC236}">
                <a16:creationId xmlns:a16="http://schemas.microsoft.com/office/drawing/2014/main" id="{67CF143F-7F5D-4925-92A0-BB0044E3E7A3}"/>
              </a:ext>
            </a:extLst>
          </p:cNvPr>
          <p:cNvSpPr/>
          <p:nvPr/>
        </p:nvSpPr>
        <p:spPr>
          <a:xfrm>
            <a:off x="5154676" y="5841860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521;p30">
            <a:extLst>
              <a:ext uri="{FF2B5EF4-FFF2-40B4-BE49-F238E27FC236}">
                <a16:creationId xmlns:a16="http://schemas.microsoft.com/office/drawing/2014/main" id="{30FABEFE-19E2-44FA-AB6F-00BE9E72AC70}"/>
              </a:ext>
            </a:extLst>
          </p:cNvPr>
          <p:cNvSpPr/>
          <p:nvPr/>
        </p:nvSpPr>
        <p:spPr>
          <a:xfrm>
            <a:off x="5183651" y="626480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522;p30">
            <a:extLst>
              <a:ext uri="{FF2B5EF4-FFF2-40B4-BE49-F238E27FC236}">
                <a16:creationId xmlns:a16="http://schemas.microsoft.com/office/drawing/2014/main" id="{76A28423-8A30-4D07-82AD-E909B651FD0E}"/>
              </a:ext>
            </a:extLst>
          </p:cNvPr>
          <p:cNvCxnSpPr>
            <a:stCxn id="120" idx="2"/>
            <a:endCxn id="119" idx="3"/>
          </p:cNvCxnSpPr>
          <p:nvPr/>
        </p:nvCxnSpPr>
        <p:spPr>
          <a:xfrm flipH="1">
            <a:off x="4359052" y="1689014"/>
            <a:ext cx="793500" cy="306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523;p30">
            <a:extLst>
              <a:ext uri="{FF2B5EF4-FFF2-40B4-BE49-F238E27FC236}">
                <a16:creationId xmlns:a16="http://schemas.microsoft.com/office/drawing/2014/main" id="{A7236E78-F805-4CE2-B363-B640366F33F9}"/>
              </a:ext>
            </a:extLst>
          </p:cNvPr>
          <p:cNvCxnSpPr>
            <a:stCxn id="119" idx="3"/>
            <a:endCxn id="121" idx="2"/>
          </p:cNvCxnSpPr>
          <p:nvPr/>
        </p:nvCxnSpPr>
        <p:spPr>
          <a:xfrm rot="10800000" flipH="1">
            <a:off x="4359108" y="2147809"/>
            <a:ext cx="794100" cy="2603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524;p30">
            <a:extLst>
              <a:ext uri="{FF2B5EF4-FFF2-40B4-BE49-F238E27FC236}">
                <a16:creationId xmlns:a16="http://schemas.microsoft.com/office/drawing/2014/main" id="{19603B1F-0AC7-4CB2-97FF-3372215D2933}"/>
              </a:ext>
            </a:extLst>
          </p:cNvPr>
          <p:cNvCxnSpPr>
            <a:stCxn id="119" idx="3"/>
            <a:endCxn id="122" idx="2"/>
          </p:cNvCxnSpPr>
          <p:nvPr/>
        </p:nvCxnSpPr>
        <p:spPr>
          <a:xfrm rot="10800000" flipH="1">
            <a:off x="4359108" y="2570509"/>
            <a:ext cx="808200" cy="2181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525;p30">
            <a:extLst>
              <a:ext uri="{FF2B5EF4-FFF2-40B4-BE49-F238E27FC236}">
                <a16:creationId xmlns:a16="http://schemas.microsoft.com/office/drawing/2014/main" id="{3F9E9416-CE99-4D1D-832F-6CA0E0237D5E}"/>
              </a:ext>
            </a:extLst>
          </p:cNvPr>
          <p:cNvCxnSpPr>
            <a:stCxn id="119" idx="3"/>
            <a:endCxn id="123" idx="2"/>
          </p:cNvCxnSpPr>
          <p:nvPr/>
        </p:nvCxnSpPr>
        <p:spPr>
          <a:xfrm rot="10800000" flipH="1">
            <a:off x="4359108" y="3011509"/>
            <a:ext cx="808200" cy="1740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526;p30">
            <a:extLst>
              <a:ext uri="{FF2B5EF4-FFF2-40B4-BE49-F238E27FC236}">
                <a16:creationId xmlns:a16="http://schemas.microsoft.com/office/drawing/2014/main" id="{2DBD2DA6-9979-4D64-AC00-E6C6FC7E3D48}"/>
              </a:ext>
            </a:extLst>
          </p:cNvPr>
          <p:cNvCxnSpPr>
            <a:stCxn id="119" idx="3"/>
            <a:endCxn id="124" idx="2"/>
          </p:cNvCxnSpPr>
          <p:nvPr/>
        </p:nvCxnSpPr>
        <p:spPr>
          <a:xfrm>
            <a:off x="4359108" y="4751509"/>
            <a:ext cx="808800" cy="386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527;p30">
            <a:extLst>
              <a:ext uri="{FF2B5EF4-FFF2-40B4-BE49-F238E27FC236}">
                <a16:creationId xmlns:a16="http://schemas.microsoft.com/office/drawing/2014/main" id="{96682438-B83C-41B0-8797-187AD751D688}"/>
              </a:ext>
            </a:extLst>
          </p:cNvPr>
          <p:cNvCxnSpPr>
            <a:stCxn id="119" idx="3"/>
            <a:endCxn id="125" idx="2"/>
          </p:cNvCxnSpPr>
          <p:nvPr/>
        </p:nvCxnSpPr>
        <p:spPr>
          <a:xfrm>
            <a:off x="4359108" y="4751509"/>
            <a:ext cx="791700" cy="802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528;p30">
            <a:extLst>
              <a:ext uri="{FF2B5EF4-FFF2-40B4-BE49-F238E27FC236}">
                <a16:creationId xmlns:a16="http://schemas.microsoft.com/office/drawing/2014/main" id="{AE4E47A4-00EA-4852-B8BB-E5FD61CE03E8}"/>
              </a:ext>
            </a:extLst>
          </p:cNvPr>
          <p:cNvCxnSpPr>
            <a:stCxn id="119" idx="3"/>
            <a:endCxn id="126" idx="2"/>
          </p:cNvCxnSpPr>
          <p:nvPr/>
        </p:nvCxnSpPr>
        <p:spPr>
          <a:xfrm>
            <a:off x="4359108" y="4751509"/>
            <a:ext cx="795600" cy="1236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529;p30">
            <a:extLst>
              <a:ext uri="{FF2B5EF4-FFF2-40B4-BE49-F238E27FC236}">
                <a16:creationId xmlns:a16="http://schemas.microsoft.com/office/drawing/2014/main" id="{3006D68A-466B-4952-B0EF-03D9CAE902C3}"/>
              </a:ext>
            </a:extLst>
          </p:cNvPr>
          <p:cNvCxnSpPr>
            <a:stCxn id="119" idx="3"/>
            <a:endCxn id="127" idx="2"/>
          </p:cNvCxnSpPr>
          <p:nvPr/>
        </p:nvCxnSpPr>
        <p:spPr>
          <a:xfrm>
            <a:off x="4359108" y="4751509"/>
            <a:ext cx="824400" cy="1659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530;p30">
            <a:extLst>
              <a:ext uri="{FF2B5EF4-FFF2-40B4-BE49-F238E27FC236}">
                <a16:creationId xmlns:a16="http://schemas.microsoft.com/office/drawing/2014/main" id="{53DCD645-4306-4AF5-B6C3-B3508DB58B39}"/>
              </a:ext>
            </a:extLst>
          </p:cNvPr>
          <p:cNvCxnSpPr>
            <a:stCxn id="121" idx="6"/>
          </p:cNvCxnSpPr>
          <p:nvPr/>
        </p:nvCxnSpPr>
        <p:spPr>
          <a:xfrm rot="10800000" flipH="1">
            <a:off x="5446251" y="2143643"/>
            <a:ext cx="472200" cy="4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531;p30">
            <a:extLst>
              <a:ext uri="{FF2B5EF4-FFF2-40B4-BE49-F238E27FC236}">
                <a16:creationId xmlns:a16="http://schemas.microsoft.com/office/drawing/2014/main" id="{F0BFF025-C727-4BE4-A08C-A25009D6B963}"/>
              </a:ext>
            </a:extLst>
          </p:cNvPr>
          <p:cNvCxnSpPr>
            <a:stCxn id="122" idx="6"/>
          </p:cNvCxnSpPr>
          <p:nvPr/>
        </p:nvCxnSpPr>
        <p:spPr>
          <a:xfrm>
            <a:off x="5460276" y="2570587"/>
            <a:ext cx="4584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532;p30">
            <a:extLst>
              <a:ext uri="{FF2B5EF4-FFF2-40B4-BE49-F238E27FC236}">
                <a16:creationId xmlns:a16="http://schemas.microsoft.com/office/drawing/2014/main" id="{E594FFA5-CC0E-4455-AA58-86D017EB483D}"/>
              </a:ext>
            </a:extLst>
          </p:cNvPr>
          <p:cNvCxnSpPr>
            <a:stCxn id="123" idx="6"/>
          </p:cNvCxnSpPr>
          <p:nvPr/>
        </p:nvCxnSpPr>
        <p:spPr>
          <a:xfrm>
            <a:off x="5460276" y="3011376"/>
            <a:ext cx="458400" cy="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533;p30">
            <a:extLst>
              <a:ext uri="{FF2B5EF4-FFF2-40B4-BE49-F238E27FC236}">
                <a16:creationId xmlns:a16="http://schemas.microsoft.com/office/drawing/2014/main" id="{C773FEA9-B505-4EF7-B2D3-D18E64F14121}"/>
              </a:ext>
            </a:extLst>
          </p:cNvPr>
          <p:cNvCxnSpPr>
            <a:stCxn id="127" idx="6"/>
          </p:cNvCxnSpPr>
          <p:nvPr/>
        </p:nvCxnSpPr>
        <p:spPr>
          <a:xfrm>
            <a:off x="5476751" y="6411354"/>
            <a:ext cx="439500" cy="14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534;p30">
            <a:extLst>
              <a:ext uri="{FF2B5EF4-FFF2-40B4-BE49-F238E27FC236}">
                <a16:creationId xmlns:a16="http://schemas.microsoft.com/office/drawing/2014/main" id="{B214E7FE-2B0E-4A48-B772-4145AAAF3E88}"/>
              </a:ext>
            </a:extLst>
          </p:cNvPr>
          <p:cNvCxnSpPr>
            <a:stCxn id="124" idx="6"/>
          </p:cNvCxnSpPr>
          <p:nvPr/>
        </p:nvCxnSpPr>
        <p:spPr>
          <a:xfrm>
            <a:off x="5460951" y="5138053"/>
            <a:ext cx="455400" cy="11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535;p30">
            <a:extLst>
              <a:ext uri="{FF2B5EF4-FFF2-40B4-BE49-F238E27FC236}">
                <a16:creationId xmlns:a16="http://schemas.microsoft.com/office/drawing/2014/main" id="{57BE3C2A-444D-4BF3-8C15-D38A618CF55B}"/>
              </a:ext>
            </a:extLst>
          </p:cNvPr>
          <p:cNvCxnSpPr>
            <a:stCxn id="125" idx="6"/>
          </p:cNvCxnSpPr>
          <p:nvPr/>
        </p:nvCxnSpPr>
        <p:spPr>
          <a:xfrm>
            <a:off x="5444001" y="5554013"/>
            <a:ext cx="477000" cy="16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536;p30">
            <a:extLst>
              <a:ext uri="{FF2B5EF4-FFF2-40B4-BE49-F238E27FC236}">
                <a16:creationId xmlns:a16="http://schemas.microsoft.com/office/drawing/2014/main" id="{3B77DFE1-36FB-4AC1-B3F5-1C81B6F661F6}"/>
              </a:ext>
            </a:extLst>
          </p:cNvPr>
          <p:cNvCxnSpPr>
            <a:stCxn id="126" idx="6"/>
          </p:cNvCxnSpPr>
          <p:nvPr/>
        </p:nvCxnSpPr>
        <p:spPr>
          <a:xfrm>
            <a:off x="5447776" y="5988410"/>
            <a:ext cx="473100" cy="3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0" name="Google Shape;537;p30">
            <a:extLst>
              <a:ext uri="{FF2B5EF4-FFF2-40B4-BE49-F238E27FC236}">
                <a16:creationId xmlns:a16="http://schemas.microsoft.com/office/drawing/2014/main" id="{445611C9-D43E-4C15-9A03-81EB922C52A9}"/>
              </a:ext>
            </a:extLst>
          </p:cNvPr>
          <p:cNvSpPr/>
          <p:nvPr/>
        </p:nvSpPr>
        <p:spPr>
          <a:xfrm>
            <a:off x="7425083" y="2111977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538;p30">
            <a:extLst>
              <a:ext uri="{FF2B5EF4-FFF2-40B4-BE49-F238E27FC236}">
                <a16:creationId xmlns:a16="http://schemas.microsoft.com/office/drawing/2014/main" id="{25F4320F-D8C4-404E-B28F-685835C611EC}"/>
              </a:ext>
            </a:extLst>
          </p:cNvPr>
          <p:cNvSpPr/>
          <p:nvPr/>
        </p:nvSpPr>
        <p:spPr>
          <a:xfrm>
            <a:off x="7425083" y="3090502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539;p30">
            <a:extLst>
              <a:ext uri="{FF2B5EF4-FFF2-40B4-BE49-F238E27FC236}">
                <a16:creationId xmlns:a16="http://schemas.microsoft.com/office/drawing/2014/main" id="{CCB8D04A-5269-4B8E-8FFC-605FED685DF2}"/>
              </a:ext>
            </a:extLst>
          </p:cNvPr>
          <p:cNvSpPr/>
          <p:nvPr/>
        </p:nvSpPr>
        <p:spPr>
          <a:xfrm>
            <a:off x="7425083" y="4069028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540;p30">
            <a:extLst>
              <a:ext uri="{FF2B5EF4-FFF2-40B4-BE49-F238E27FC236}">
                <a16:creationId xmlns:a16="http://schemas.microsoft.com/office/drawing/2014/main" id="{6A4E36B6-9C18-448D-B311-F1260637A481}"/>
              </a:ext>
            </a:extLst>
          </p:cNvPr>
          <p:cNvSpPr/>
          <p:nvPr/>
        </p:nvSpPr>
        <p:spPr>
          <a:xfrm>
            <a:off x="7425083" y="5047554"/>
            <a:ext cx="476400" cy="4764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541;p30">
            <a:extLst>
              <a:ext uri="{FF2B5EF4-FFF2-40B4-BE49-F238E27FC236}">
                <a16:creationId xmlns:a16="http://schemas.microsoft.com/office/drawing/2014/main" id="{B310B958-D577-43C9-9A28-51B8796F4609}"/>
              </a:ext>
            </a:extLst>
          </p:cNvPr>
          <p:cNvCxnSpPr>
            <a:endCxn id="230" idx="2"/>
          </p:cNvCxnSpPr>
          <p:nvPr/>
        </p:nvCxnSpPr>
        <p:spPr>
          <a:xfrm>
            <a:off x="6471983" y="1700677"/>
            <a:ext cx="953100" cy="649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542;p30">
            <a:extLst>
              <a:ext uri="{FF2B5EF4-FFF2-40B4-BE49-F238E27FC236}">
                <a16:creationId xmlns:a16="http://schemas.microsoft.com/office/drawing/2014/main" id="{3551055B-319C-4800-B0C7-3104CFDDF978}"/>
              </a:ext>
            </a:extLst>
          </p:cNvPr>
          <p:cNvCxnSpPr>
            <a:endCxn id="231" idx="2"/>
          </p:cNvCxnSpPr>
          <p:nvPr/>
        </p:nvCxnSpPr>
        <p:spPr>
          <a:xfrm>
            <a:off x="6471983" y="1700602"/>
            <a:ext cx="953100" cy="1628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543;p30">
            <a:extLst>
              <a:ext uri="{FF2B5EF4-FFF2-40B4-BE49-F238E27FC236}">
                <a16:creationId xmlns:a16="http://schemas.microsoft.com/office/drawing/2014/main" id="{700B7734-D15D-46CE-985B-05392A345771}"/>
              </a:ext>
            </a:extLst>
          </p:cNvPr>
          <p:cNvCxnSpPr>
            <a:endCxn id="232" idx="2"/>
          </p:cNvCxnSpPr>
          <p:nvPr/>
        </p:nvCxnSpPr>
        <p:spPr>
          <a:xfrm>
            <a:off x="6471983" y="1700528"/>
            <a:ext cx="953100" cy="260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544;p30">
            <a:extLst>
              <a:ext uri="{FF2B5EF4-FFF2-40B4-BE49-F238E27FC236}">
                <a16:creationId xmlns:a16="http://schemas.microsoft.com/office/drawing/2014/main" id="{0CABE09D-EE99-4531-8C77-3352255E3739}"/>
              </a:ext>
            </a:extLst>
          </p:cNvPr>
          <p:cNvCxnSpPr>
            <a:endCxn id="233" idx="2"/>
          </p:cNvCxnSpPr>
          <p:nvPr/>
        </p:nvCxnSpPr>
        <p:spPr>
          <a:xfrm>
            <a:off x="6471983" y="1700454"/>
            <a:ext cx="953100" cy="358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545;p30">
            <a:extLst>
              <a:ext uri="{FF2B5EF4-FFF2-40B4-BE49-F238E27FC236}">
                <a16:creationId xmlns:a16="http://schemas.microsoft.com/office/drawing/2014/main" id="{A9220A15-B9C7-427E-8C29-8A7A2E8E9FBB}"/>
              </a:ext>
            </a:extLst>
          </p:cNvPr>
          <p:cNvCxnSpPr>
            <a:endCxn id="230" idx="2"/>
          </p:cNvCxnSpPr>
          <p:nvPr/>
        </p:nvCxnSpPr>
        <p:spPr>
          <a:xfrm>
            <a:off x="6475283" y="2143777"/>
            <a:ext cx="949800" cy="20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546;p30">
            <a:extLst>
              <a:ext uri="{FF2B5EF4-FFF2-40B4-BE49-F238E27FC236}">
                <a16:creationId xmlns:a16="http://schemas.microsoft.com/office/drawing/2014/main" id="{962D5D03-53B4-4F67-97D2-FE20A58BE798}"/>
              </a:ext>
            </a:extLst>
          </p:cNvPr>
          <p:cNvCxnSpPr>
            <a:endCxn id="231" idx="2"/>
          </p:cNvCxnSpPr>
          <p:nvPr/>
        </p:nvCxnSpPr>
        <p:spPr>
          <a:xfrm>
            <a:off x="6475283" y="2143702"/>
            <a:ext cx="949800" cy="1185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547;p30">
            <a:extLst>
              <a:ext uri="{FF2B5EF4-FFF2-40B4-BE49-F238E27FC236}">
                <a16:creationId xmlns:a16="http://schemas.microsoft.com/office/drawing/2014/main" id="{2E9DEB14-E439-4A0B-BFED-F273C17154DF}"/>
              </a:ext>
            </a:extLst>
          </p:cNvPr>
          <p:cNvCxnSpPr>
            <a:endCxn id="232" idx="2"/>
          </p:cNvCxnSpPr>
          <p:nvPr/>
        </p:nvCxnSpPr>
        <p:spPr>
          <a:xfrm>
            <a:off x="6475283" y="2143628"/>
            <a:ext cx="949800" cy="2163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548;p30">
            <a:extLst>
              <a:ext uri="{FF2B5EF4-FFF2-40B4-BE49-F238E27FC236}">
                <a16:creationId xmlns:a16="http://schemas.microsoft.com/office/drawing/2014/main" id="{06BF90CB-23B8-45C0-A475-2B750E292409}"/>
              </a:ext>
            </a:extLst>
          </p:cNvPr>
          <p:cNvCxnSpPr>
            <a:endCxn id="233" idx="2"/>
          </p:cNvCxnSpPr>
          <p:nvPr/>
        </p:nvCxnSpPr>
        <p:spPr>
          <a:xfrm>
            <a:off x="6475283" y="2143854"/>
            <a:ext cx="949800" cy="3141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549;p30">
            <a:extLst>
              <a:ext uri="{FF2B5EF4-FFF2-40B4-BE49-F238E27FC236}">
                <a16:creationId xmlns:a16="http://schemas.microsoft.com/office/drawing/2014/main" id="{50A2C31E-18CE-48AF-B132-26A62F983098}"/>
              </a:ext>
            </a:extLst>
          </p:cNvPr>
          <p:cNvCxnSpPr>
            <a:endCxn id="230" idx="2"/>
          </p:cNvCxnSpPr>
          <p:nvPr/>
        </p:nvCxnSpPr>
        <p:spPr>
          <a:xfrm rot="10800000" flipH="1">
            <a:off x="6475283" y="2350177"/>
            <a:ext cx="949800" cy="220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550;p30">
            <a:extLst>
              <a:ext uri="{FF2B5EF4-FFF2-40B4-BE49-F238E27FC236}">
                <a16:creationId xmlns:a16="http://schemas.microsoft.com/office/drawing/2014/main" id="{54641DD3-BF3C-4A7C-AE8C-8DD01067BF05}"/>
              </a:ext>
            </a:extLst>
          </p:cNvPr>
          <p:cNvCxnSpPr>
            <a:endCxn id="231" idx="2"/>
          </p:cNvCxnSpPr>
          <p:nvPr/>
        </p:nvCxnSpPr>
        <p:spPr>
          <a:xfrm>
            <a:off x="6475283" y="2570602"/>
            <a:ext cx="949800" cy="758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551;p30">
            <a:extLst>
              <a:ext uri="{FF2B5EF4-FFF2-40B4-BE49-F238E27FC236}">
                <a16:creationId xmlns:a16="http://schemas.microsoft.com/office/drawing/2014/main" id="{D52C39D6-D9F2-47D5-B1E4-3CDB3540CE6D}"/>
              </a:ext>
            </a:extLst>
          </p:cNvPr>
          <p:cNvCxnSpPr>
            <a:endCxn id="232" idx="2"/>
          </p:cNvCxnSpPr>
          <p:nvPr/>
        </p:nvCxnSpPr>
        <p:spPr>
          <a:xfrm>
            <a:off x="6475283" y="2570528"/>
            <a:ext cx="949800" cy="173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552;p30">
            <a:extLst>
              <a:ext uri="{FF2B5EF4-FFF2-40B4-BE49-F238E27FC236}">
                <a16:creationId xmlns:a16="http://schemas.microsoft.com/office/drawing/2014/main" id="{329BB6A1-7D33-44C1-B4F8-924BFAEF5C58}"/>
              </a:ext>
            </a:extLst>
          </p:cNvPr>
          <p:cNvCxnSpPr>
            <a:endCxn id="233" idx="2"/>
          </p:cNvCxnSpPr>
          <p:nvPr/>
        </p:nvCxnSpPr>
        <p:spPr>
          <a:xfrm>
            <a:off x="6475283" y="2570454"/>
            <a:ext cx="949800" cy="271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553;p30">
            <a:extLst>
              <a:ext uri="{FF2B5EF4-FFF2-40B4-BE49-F238E27FC236}">
                <a16:creationId xmlns:a16="http://schemas.microsoft.com/office/drawing/2014/main" id="{EA62F233-981D-465C-9C72-CED891C7F7EE}"/>
              </a:ext>
            </a:extLst>
          </p:cNvPr>
          <p:cNvCxnSpPr>
            <a:endCxn id="231" idx="2"/>
          </p:cNvCxnSpPr>
          <p:nvPr/>
        </p:nvCxnSpPr>
        <p:spPr>
          <a:xfrm>
            <a:off x="6475283" y="3012202"/>
            <a:ext cx="949800" cy="31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554;p30">
            <a:extLst>
              <a:ext uri="{FF2B5EF4-FFF2-40B4-BE49-F238E27FC236}">
                <a16:creationId xmlns:a16="http://schemas.microsoft.com/office/drawing/2014/main" id="{E652C73A-9ED3-4609-80C7-6BBC493CC4C0}"/>
              </a:ext>
            </a:extLst>
          </p:cNvPr>
          <p:cNvCxnSpPr>
            <a:endCxn id="232" idx="2"/>
          </p:cNvCxnSpPr>
          <p:nvPr/>
        </p:nvCxnSpPr>
        <p:spPr>
          <a:xfrm>
            <a:off x="6475283" y="3012128"/>
            <a:ext cx="949800" cy="1295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555;p30">
            <a:extLst>
              <a:ext uri="{FF2B5EF4-FFF2-40B4-BE49-F238E27FC236}">
                <a16:creationId xmlns:a16="http://schemas.microsoft.com/office/drawing/2014/main" id="{451630F8-E702-48E7-AFA8-6A0FB63D3B46}"/>
              </a:ext>
            </a:extLst>
          </p:cNvPr>
          <p:cNvCxnSpPr>
            <a:endCxn id="233" idx="2"/>
          </p:cNvCxnSpPr>
          <p:nvPr/>
        </p:nvCxnSpPr>
        <p:spPr>
          <a:xfrm>
            <a:off x="6475283" y="3012054"/>
            <a:ext cx="949800" cy="2273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556;p30">
            <a:extLst>
              <a:ext uri="{FF2B5EF4-FFF2-40B4-BE49-F238E27FC236}">
                <a16:creationId xmlns:a16="http://schemas.microsoft.com/office/drawing/2014/main" id="{E0001571-8648-4765-AD66-A8E661143905}"/>
              </a:ext>
            </a:extLst>
          </p:cNvPr>
          <p:cNvCxnSpPr>
            <a:endCxn id="231" idx="2"/>
          </p:cNvCxnSpPr>
          <p:nvPr/>
        </p:nvCxnSpPr>
        <p:spPr>
          <a:xfrm rot="10800000" flipH="1">
            <a:off x="6473183" y="3328702"/>
            <a:ext cx="951900" cy="1820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557;p30">
            <a:extLst>
              <a:ext uri="{FF2B5EF4-FFF2-40B4-BE49-F238E27FC236}">
                <a16:creationId xmlns:a16="http://schemas.microsoft.com/office/drawing/2014/main" id="{5AE8C15B-2431-4866-B0BE-EA466F25B150}"/>
              </a:ext>
            </a:extLst>
          </p:cNvPr>
          <p:cNvCxnSpPr>
            <a:endCxn id="232" idx="2"/>
          </p:cNvCxnSpPr>
          <p:nvPr/>
        </p:nvCxnSpPr>
        <p:spPr>
          <a:xfrm rot="10800000" flipH="1">
            <a:off x="6473183" y="4307228"/>
            <a:ext cx="951900" cy="84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558;p30">
            <a:extLst>
              <a:ext uri="{FF2B5EF4-FFF2-40B4-BE49-F238E27FC236}">
                <a16:creationId xmlns:a16="http://schemas.microsoft.com/office/drawing/2014/main" id="{EF104EF1-FA2B-4CF5-BA20-2060D116849F}"/>
              </a:ext>
            </a:extLst>
          </p:cNvPr>
          <p:cNvCxnSpPr>
            <a:endCxn id="233" idx="2"/>
          </p:cNvCxnSpPr>
          <p:nvPr/>
        </p:nvCxnSpPr>
        <p:spPr>
          <a:xfrm>
            <a:off x="6473183" y="5148954"/>
            <a:ext cx="951900" cy="13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559;p30">
            <a:extLst>
              <a:ext uri="{FF2B5EF4-FFF2-40B4-BE49-F238E27FC236}">
                <a16:creationId xmlns:a16="http://schemas.microsoft.com/office/drawing/2014/main" id="{0B1F1125-6C3A-4B3A-9056-F0197A160330}"/>
              </a:ext>
            </a:extLst>
          </p:cNvPr>
          <p:cNvCxnSpPr>
            <a:stCxn id="230" idx="2"/>
          </p:cNvCxnSpPr>
          <p:nvPr/>
        </p:nvCxnSpPr>
        <p:spPr>
          <a:xfrm flipH="1">
            <a:off x="6475283" y="2350177"/>
            <a:ext cx="949800" cy="66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560;p30">
            <a:extLst>
              <a:ext uri="{FF2B5EF4-FFF2-40B4-BE49-F238E27FC236}">
                <a16:creationId xmlns:a16="http://schemas.microsoft.com/office/drawing/2014/main" id="{6175AFF8-7115-4900-B1F6-0ED52B568F4B}"/>
              </a:ext>
            </a:extLst>
          </p:cNvPr>
          <p:cNvCxnSpPr>
            <a:endCxn id="230" idx="2"/>
          </p:cNvCxnSpPr>
          <p:nvPr/>
        </p:nvCxnSpPr>
        <p:spPr>
          <a:xfrm rot="10800000" flipH="1">
            <a:off x="6473183" y="2350177"/>
            <a:ext cx="951900" cy="279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561;p30">
            <a:extLst>
              <a:ext uri="{FF2B5EF4-FFF2-40B4-BE49-F238E27FC236}">
                <a16:creationId xmlns:a16="http://schemas.microsoft.com/office/drawing/2014/main" id="{98F01A06-BD24-4CC4-81E9-BBB588A92CD6}"/>
              </a:ext>
            </a:extLst>
          </p:cNvPr>
          <p:cNvCxnSpPr>
            <a:endCxn id="230" idx="2"/>
          </p:cNvCxnSpPr>
          <p:nvPr/>
        </p:nvCxnSpPr>
        <p:spPr>
          <a:xfrm rot="10800000" flipH="1">
            <a:off x="6477683" y="2350177"/>
            <a:ext cx="947400" cy="3220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562;p30">
            <a:extLst>
              <a:ext uri="{FF2B5EF4-FFF2-40B4-BE49-F238E27FC236}">
                <a16:creationId xmlns:a16="http://schemas.microsoft.com/office/drawing/2014/main" id="{24EDCF14-9602-417F-AA2F-7F0E7DB26401}"/>
              </a:ext>
            </a:extLst>
          </p:cNvPr>
          <p:cNvCxnSpPr>
            <a:endCxn id="231" idx="2"/>
          </p:cNvCxnSpPr>
          <p:nvPr/>
        </p:nvCxnSpPr>
        <p:spPr>
          <a:xfrm rot="10800000" flipH="1">
            <a:off x="6477683" y="3328702"/>
            <a:ext cx="947400" cy="2241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563;p30">
            <a:extLst>
              <a:ext uri="{FF2B5EF4-FFF2-40B4-BE49-F238E27FC236}">
                <a16:creationId xmlns:a16="http://schemas.microsoft.com/office/drawing/2014/main" id="{0105DCE7-5835-4C70-BDFE-9110DCE9CBE6}"/>
              </a:ext>
            </a:extLst>
          </p:cNvPr>
          <p:cNvCxnSpPr>
            <a:endCxn id="232" idx="2"/>
          </p:cNvCxnSpPr>
          <p:nvPr/>
        </p:nvCxnSpPr>
        <p:spPr>
          <a:xfrm rot="10800000" flipH="1">
            <a:off x="6477683" y="4307228"/>
            <a:ext cx="947400" cy="1263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564;p30">
            <a:extLst>
              <a:ext uri="{FF2B5EF4-FFF2-40B4-BE49-F238E27FC236}">
                <a16:creationId xmlns:a16="http://schemas.microsoft.com/office/drawing/2014/main" id="{D76185DA-D719-4E1E-AB49-B62F0A4A2A9B}"/>
              </a:ext>
            </a:extLst>
          </p:cNvPr>
          <p:cNvCxnSpPr>
            <a:endCxn id="233" idx="2"/>
          </p:cNvCxnSpPr>
          <p:nvPr/>
        </p:nvCxnSpPr>
        <p:spPr>
          <a:xfrm rot="10800000" flipH="1">
            <a:off x="6477683" y="5285754"/>
            <a:ext cx="947400" cy="285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565;p30">
            <a:extLst>
              <a:ext uri="{FF2B5EF4-FFF2-40B4-BE49-F238E27FC236}">
                <a16:creationId xmlns:a16="http://schemas.microsoft.com/office/drawing/2014/main" id="{751A152A-A2C9-404A-9073-7F613486C750}"/>
              </a:ext>
            </a:extLst>
          </p:cNvPr>
          <p:cNvCxnSpPr>
            <a:endCxn id="230" idx="2"/>
          </p:cNvCxnSpPr>
          <p:nvPr/>
        </p:nvCxnSpPr>
        <p:spPr>
          <a:xfrm rot="10800000" flipH="1">
            <a:off x="6477683" y="2350177"/>
            <a:ext cx="947400" cy="3642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566;p30">
            <a:extLst>
              <a:ext uri="{FF2B5EF4-FFF2-40B4-BE49-F238E27FC236}">
                <a16:creationId xmlns:a16="http://schemas.microsoft.com/office/drawing/2014/main" id="{ABAC14BC-AA6E-484D-BB89-9EF79D076740}"/>
              </a:ext>
            </a:extLst>
          </p:cNvPr>
          <p:cNvCxnSpPr>
            <a:endCxn id="231" idx="2"/>
          </p:cNvCxnSpPr>
          <p:nvPr/>
        </p:nvCxnSpPr>
        <p:spPr>
          <a:xfrm rot="10800000" flipH="1">
            <a:off x="6477683" y="3328702"/>
            <a:ext cx="947400" cy="2663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567;p30">
            <a:extLst>
              <a:ext uri="{FF2B5EF4-FFF2-40B4-BE49-F238E27FC236}">
                <a16:creationId xmlns:a16="http://schemas.microsoft.com/office/drawing/2014/main" id="{0298FCD1-CD10-42FD-B949-ABA136EEC63A}"/>
              </a:ext>
            </a:extLst>
          </p:cNvPr>
          <p:cNvCxnSpPr>
            <a:endCxn id="232" idx="2"/>
          </p:cNvCxnSpPr>
          <p:nvPr/>
        </p:nvCxnSpPr>
        <p:spPr>
          <a:xfrm rot="10800000" flipH="1">
            <a:off x="6477683" y="4307228"/>
            <a:ext cx="947400" cy="1685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568;p30">
            <a:extLst>
              <a:ext uri="{FF2B5EF4-FFF2-40B4-BE49-F238E27FC236}">
                <a16:creationId xmlns:a16="http://schemas.microsoft.com/office/drawing/2014/main" id="{E7E66D9B-27FA-44C4-9349-27C00A38292C}"/>
              </a:ext>
            </a:extLst>
          </p:cNvPr>
          <p:cNvCxnSpPr>
            <a:endCxn id="233" idx="2"/>
          </p:cNvCxnSpPr>
          <p:nvPr/>
        </p:nvCxnSpPr>
        <p:spPr>
          <a:xfrm rot="10800000" flipH="1">
            <a:off x="6477683" y="5285754"/>
            <a:ext cx="947400" cy="70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569;p30">
            <a:extLst>
              <a:ext uri="{FF2B5EF4-FFF2-40B4-BE49-F238E27FC236}">
                <a16:creationId xmlns:a16="http://schemas.microsoft.com/office/drawing/2014/main" id="{D955140F-5B4E-48EE-B3B5-F29118DF3F15}"/>
              </a:ext>
            </a:extLst>
          </p:cNvPr>
          <p:cNvCxnSpPr>
            <a:endCxn id="230" idx="2"/>
          </p:cNvCxnSpPr>
          <p:nvPr/>
        </p:nvCxnSpPr>
        <p:spPr>
          <a:xfrm rot="10800000" flipH="1">
            <a:off x="6473183" y="2350177"/>
            <a:ext cx="951900" cy="40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570;p30">
            <a:extLst>
              <a:ext uri="{FF2B5EF4-FFF2-40B4-BE49-F238E27FC236}">
                <a16:creationId xmlns:a16="http://schemas.microsoft.com/office/drawing/2014/main" id="{01E26C81-539C-4434-AA2F-3C6C15D74114}"/>
              </a:ext>
            </a:extLst>
          </p:cNvPr>
          <p:cNvCxnSpPr>
            <a:endCxn id="231" idx="2"/>
          </p:cNvCxnSpPr>
          <p:nvPr/>
        </p:nvCxnSpPr>
        <p:spPr>
          <a:xfrm rot="10800000" flipH="1">
            <a:off x="6473183" y="3328702"/>
            <a:ext cx="951900" cy="309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571;p30">
            <a:extLst>
              <a:ext uri="{FF2B5EF4-FFF2-40B4-BE49-F238E27FC236}">
                <a16:creationId xmlns:a16="http://schemas.microsoft.com/office/drawing/2014/main" id="{FC180CEB-31C9-4B73-BCF6-1CA35AD3B85C}"/>
              </a:ext>
            </a:extLst>
          </p:cNvPr>
          <p:cNvCxnSpPr>
            <a:endCxn id="232" idx="2"/>
          </p:cNvCxnSpPr>
          <p:nvPr/>
        </p:nvCxnSpPr>
        <p:spPr>
          <a:xfrm rot="10800000" flipH="1">
            <a:off x="6473183" y="4307228"/>
            <a:ext cx="951900" cy="2118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572;p30">
            <a:extLst>
              <a:ext uri="{FF2B5EF4-FFF2-40B4-BE49-F238E27FC236}">
                <a16:creationId xmlns:a16="http://schemas.microsoft.com/office/drawing/2014/main" id="{5E5EE3F6-8396-4479-A392-AD19C3E65A4B}"/>
              </a:ext>
            </a:extLst>
          </p:cNvPr>
          <p:cNvCxnSpPr>
            <a:endCxn id="233" idx="2"/>
          </p:cNvCxnSpPr>
          <p:nvPr/>
        </p:nvCxnSpPr>
        <p:spPr>
          <a:xfrm rot="10800000" flipH="1">
            <a:off x="6473183" y="5285754"/>
            <a:ext cx="951900" cy="1140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573;p30">
            <a:extLst>
              <a:ext uri="{FF2B5EF4-FFF2-40B4-BE49-F238E27FC236}">
                <a16:creationId xmlns:a16="http://schemas.microsoft.com/office/drawing/2014/main" id="{6EF36A75-9DEF-4E55-9184-C816CE007EA1}"/>
              </a:ext>
            </a:extLst>
          </p:cNvPr>
          <p:cNvCxnSpPr>
            <a:stCxn id="230" idx="6"/>
            <a:endCxn id="316" idx="1"/>
          </p:cNvCxnSpPr>
          <p:nvPr/>
        </p:nvCxnSpPr>
        <p:spPr>
          <a:xfrm rot="10800000" flipH="1">
            <a:off x="7901483" y="2346877"/>
            <a:ext cx="538500" cy="3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575;p30">
            <a:extLst>
              <a:ext uri="{FF2B5EF4-FFF2-40B4-BE49-F238E27FC236}">
                <a16:creationId xmlns:a16="http://schemas.microsoft.com/office/drawing/2014/main" id="{2852310A-9F71-4F55-87C7-F6A7A1DEE873}"/>
              </a:ext>
            </a:extLst>
          </p:cNvPr>
          <p:cNvCxnSpPr>
            <a:stCxn id="231" idx="6"/>
            <a:endCxn id="317" idx="1"/>
          </p:cNvCxnSpPr>
          <p:nvPr/>
        </p:nvCxnSpPr>
        <p:spPr>
          <a:xfrm>
            <a:off x="7901483" y="3328702"/>
            <a:ext cx="535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8" name="Google Shape;577;p30">
            <a:extLst>
              <a:ext uri="{FF2B5EF4-FFF2-40B4-BE49-F238E27FC236}">
                <a16:creationId xmlns:a16="http://schemas.microsoft.com/office/drawing/2014/main" id="{EE9C92C2-53AE-4927-9658-CAB7F03657E8}"/>
              </a:ext>
            </a:extLst>
          </p:cNvPr>
          <p:cNvCxnSpPr>
            <a:stCxn id="233" idx="6"/>
            <a:endCxn id="319" idx="1"/>
          </p:cNvCxnSpPr>
          <p:nvPr/>
        </p:nvCxnSpPr>
        <p:spPr>
          <a:xfrm>
            <a:off x="7901483" y="5285754"/>
            <a:ext cx="5349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579;p30">
            <a:extLst>
              <a:ext uri="{FF2B5EF4-FFF2-40B4-BE49-F238E27FC236}">
                <a16:creationId xmlns:a16="http://schemas.microsoft.com/office/drawing/2014/main" id="{DC02A31B-224C-442A-854C-7ED2F0CCAEF7}"/>
              </a:ext>
            </a:extLst>
          </p:cNvPr>
          <p:cNvCxnSpPr>
            <a:stCxn id="232" idx="6"/>
            <a:endCxn id="318" idx="1"/>
          </p:cNvCxnSpPr>
          <p:nvPr/>
        </p:nvCxnSpPr>
        <p:spPr>
          <a:xfrm>
            <a:off x="7901483" y="4307228"/>
            <a:ext cx="5355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581;p30">
            <a:extLst>
              <a:ext uri="{FF2B5EF4-FFF2-40B4-BE49-F238E27FC236}">
                <a16:creationId xmlns:a16="http://schemas.microsoft.com/office/drawing/2014/main" id="{748DC8FC-0591-49FD-9E04-075F2690CB16}"/>
              </a:ext>
            </a:extLst>
          </p:cNvPr>
          <p:cNvCxnSpPr>
            <a:stCxn id="120" idx="6"/>
          </p:cNvCxnSpPr>
          <p:nvPr/>
        </p:nvCxnSpPr>
        <p:spPr>
          <a:xfrm>
            <a:off x="5445652" y="1689014"/>
            <a:ext cx="473100" cy="11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582;p30">
            <a:extLst>
              <a:ext uri="{FF2B5EF4-FFF2-40B4-BE49-F238E27FC236}">
                <a16:creationId xmlns:a16="http://schemas.microsoft.com/office/drawing/2014/main" id="{0490C517-1126-4B33-88F5-FB7C175F3779}"/>
              </a:ext>
            </a:extLst>
          </p:cNvPr>
          <p:cNvSpPr/>
          <p:nvPr/>
        </p:nvSpPr>
        <p:spPr>
          <a:xfrm>
            <a:off x="5152652" y="3267001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583;p30">
            <a:extLst>
              <a:ext uri="{FF2B5EF4-FFF2-40B4-BE49-F238E27FC236}">
                <a16:creationId xmlns:a16="http://schemas.microsoft.com/office/drawing/2014/main" id="{D7F1CB39-8A98-4433-8FC5-E13AE805F79E}"/>
              </a:ext>
            </a:extLst>
          </p:cNvPr>
          <p:cNvSpPr/>
          <p:nvPr/>
        </p:nvSpPr>
        <p:spPr>
          <a:xfrm>
            <a:off x="5165026" y="3692155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584;p30">
            <a:extLst>
              <a:ext uri="{FF2B5EF4-FFF2-40B4-BE49-F238E27FC236}">
                <a16:creationId xmlns:a16="http://schemas.microsoft.com/office/drawing/2014/main" id="{7F8BCEF2-115D-4CDC-9261-84BD904AD012}"/>
              </a:ext>
            </a:extLst>
          </p:cNvPr>
          <p:cNvSpPr/>
          <p:nvPr/>
        </p:nvSpPr>
        <p:spPr>
          <a:xfrm>
            <a:off x="5167276" y="4148575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585;p30">
            <a:extLst>
              <a:ext uri="{FF2B5EF4-FFF2-40B4-BE49-F238E27FC236}">
                <a16:creationId xmlns:a16="http://schemas.microsoft.com/office/drawing/2014/main" id="{D90D7D57-F6C4-451A-AB94-E842CFD4CD9D}"/>
              </a:ext>
            </a:extLst>
          </p:cNvPr>
          <p:cNvSpPr/>
          <p:nvPr/>
        </p:nvSpPr>
        <p:spPr>
          <a:xfrm>
            <a:off x="5167276" y="4589364"/>
            <a:ext cx="293100" cy="2931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586;p30">
            <a:extLst>
              <a:ext uri="{FF2B5EF4-FFF2-40B4-BE49-F238E27FC236}">
                <a16:creationId xmlns:a16="http://schemas.microsoft.com/office/drawing/2014/main" id="{5E849E4B-17E9-4146-B9C7-83DF13EB988F}"/>
              </a:ext>
            </a:extLst>
          </p:cNvPr>
          <p:cNvCxnSpPr>
            <a:stCxn id="271" idx="6"/>
          </p:cNvCxnSpPr>
          <p:nvPr/>
        </p:nvCxnSpPr>
        <p:spPr>
          <a:xfrm>
            <a:off x="5445752" y="3413551"/>
            <a:ext cx="470700" cy="14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6" name="Google Shape;587;p30">
            <a:extLst>
              <a:ext uri="{FF2B5EF4-FFF2-40B4-BE49-F238E27FC236}">
                <a16:creationId xmlns:a16="http://schemas.microsoft.com/office/drawing/2014/main" id="{78019206-0C2E-4473-BB35-00DB3A9A4915}"/>
              </a:ext>
            </a:extLst>
          </p:cNvPr>
          <p:cNvCxnSpPr>
            <a:stCxn id="272" idx="6"/>
          </p:cNvCxnSpPr>
          <p:nvPr/>
        </p:nvCxnSpPr>
        <p:spPr>
          <a:xfrm>
            <a:off x="5458126" y="3838705"/>
            <a:ext cx="458100" cy="7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588;p30">
            <a:extLst>
              <a:ext uri="{FF2B5EF4-FFF2-40B4-BE49-F238E27FC236}">
                <a16:creationId xmlns:a16="http://schemas.microsoft.com/office/drawing/2014/main" id="{F8C86D69-AAF8-4F5B-B1AC-88053EFCCCF3}"/>
              </a:ext>
            </a:extLst>
          </p:cNvPr>
          <p:cNvCxnSpPr>
            <a:stCxn id="273" idx="6"/>
          </p:cNvCxnSpPr>
          <p:nvPr/>
        </p:nvCxnSpPr>
        <p:spPr>
          <a:xfrm rot="10800000" flipH="1">
            <a:off x="5460376" y="4285525"/>
            <a:ext cx="456000" cy="9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589;p30">
            <a:extLst>
              <a:ext uri="{FF2B5EF4-FFF2-40B4-BE49-F238E27FC236}">
                <a16:creationId xmlns:a16="http://schemas.microsoft.com/office/drawing/2014/main" id="{E6D94E13-75D8-4E0F-B6C8-1BB280971C34}"/>
              </a:ext>
            </a:extLst>
          </p:cNvPr>
          <p:cNvCxnSpPr>
            <a:stCxn id="274" idx="6"/>
          </p:cNvCxnSpPr>
          <p:nvPr/>
        </p:nvCxnSpPr>
        <p:spPr>
          <a:xfrm rot="10800000" flipH="1">
            <a:off x="5460376" y="4724514"/>
            <a:ext cx="456000" cy="11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590;p30">
            <a:extLst>
              <a:ext uri="{FF2B5EF4-FFF2-40B4-BE49-F238E27FC236}">
                <a16:creationId xmlns:a16="http://schemas.microsoft.com/office/drawing/2014/main" id="{A9B4B0AA-C66A-4C46-8B47-80185B196446}"/>
              </a:ext>
            </a:extLst>
          </p:cNvPr>
          <p:cNvCxnSpPr>
            <a:stCxn id="119" idx="3"/>
            <a:endCxn id="271" idx="2"/>
          </p:cNvCxnSpPr>
          <p:nvPr/>
        </p:nvCxnSpPr>
        <p:spPr>
          <a:xfrm rot="10800000" flipH="1">
            <a:off x="4359108" y="3413509"/>
            <a:ext cx="793500" cy="1338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591;p30">
            <a:extLst>
              <a:ext uri="{FF2B5EF4-FFF2-40B4-BE49-F238E27FC236}">
                <a16:creationId xmlns:a16="http://schemas.microsoft.com/office/drawing/2014/main" id="{E2EBBDA6-E56D-4FB0-A824-D15AEDBE8317}"/>
              </a:ext>
            </a:extLst>
          </p:cNvPr>
          <p:cNvCxnSpPr>
            <a:stCxn id="119" idx="3"/>
            <a:endCxn id="272" idx="2"/>
          </p:cNvCxnSpPr>
          <p:nvPr/>
        </p:nvCxnSpPr>
        <p:spPr>
          <a:xfrm rot="10800000" flipH="1">
            <a:off x="4359108" y="3838609"/>
            <a:ext cx="805800" cy="912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592;p30">
            <a:extLst>
              <a:ext uri="{FF2B5EF4-FFF2-40B4-BE49-F238E27FC236}">
                <a16:creationId xmlns:a16="http://schemas.microsoft.com/office/drawing/2014/main" id="{A1E235B0-A4FA-4191-AC92-1D2F8C8CF30B}"/>
              </a:ext>
            </a:extLst>
          </p:cNvPr>
          <p:cNvCxnSpPr>
            <a:stCxn id="119" idx="3"/>
            <a:endCxn id="273" idx="2"/>
          </p:cNvCxnSpPr>
          <p:nvPr/>
        </p:nvCxnSpPr>
        <p:spPr>
          <a:xfrm rot="10800000" flipH="1">
            <a:off x="4359108" y="4295209"/>
            <a:ext cx="808200" cy="456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593;p30">
            <a:extLst>
              <a:ext uri="{FF2B5EF4-FFF2-40B4-BE49-F238E27FC236}">
                <a16:creationId xmlns:a16="http://schemas.microsoft.com/office/drawing/2014/main" id="{F81DA77D-C9A2-4E4D-A5A8-D8C78E84128E}"/>
              </a:ext>
            </a:extLst>
          </p:cNvPr>
          <p:cNvCxnSpPr>
            <a:stCxn id="119" idx="3"/>
            <a:endCxn id="274" idx="2"/>
          </p:cNvCxnSpPr>
          <p:nvPr/>
        </p:nvCxnSpPr>
        <p:spPr>
          <a:xfrm rot="10800000" flipH="1">
            <a:off x="4359108" y="4735909"/>
            <a:ext cx="808200" cy="156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594;p30">
            <a:extLst>
              <a:ext uri="{FF2B5EF4-FFF2-40B4-BE49-F238E27FC236}">
                <a16:creationId xmlns:a16="http://schemas.microsoft.com/office/drawing/2014/main" id="{EB248119-118C-4408-A0DB-9EE5F9B5F195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1078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595;p30">
            <a:extLst>
              <a:ext uri="{FF2B5EF4-FFF2-40B4-BE49-F238E27FC236}">
                <a16:creationId xmlns:a16="http://schemas.microsoft.com/office/drawing/2014/main" id="{1898494C-99AA-4DF3-B83F-67499DF0E31F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149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596;p30">
            <a:extLst>
              <a:ext uri="{FF2B5EF4-FFF2-40B4-BE49-F238E27FC236}">
                <a16:creationId xmlns:a16="http://schemas.microsoft.com/office/drawing/2014/main" id="{EFF94C10-88AB-4A77-ABAB-CF93CF770DFC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193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597;p30">
            <a:extLst>
              <a:ext uri="{FF2B5EF4-FFF2-40B4-BE49-F238E27FC236}">
                <a16:creationId xmlns:a16="http://schemas.microsoft.com/office/drawing/2014/main" id="{3C844EDB-E308-47A5-A14D-EA42A17A3121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237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598;p30">
            <a:extLst>
              <a:ext uri="{FF2B5EF4-FFF2-40B4-BE49-F238E27FC236}">
                <a16:creationId xmlns:a16="http://schemas.microsoft.com/office/drawing/2014/main" id="{7BA00D29-561F-41D2-A6FB-907DE81AF5CF}"/>
              </a:ext>
            </a:extLst>
          </p:cNvPr>
          <p:cNvCxnSpPr>
            <a:stCxn id="231" idx="2"/>
          </p:cNvCxnSpPr>
          <p:nvPr/>
        </p:nvCxnSpPr>
        <p:spPr>
          <a:xfrm flipH="1">
            <a:off x="6473183" y="3328702"/>
            <a:ext cx="951900" cy="99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599;p30">
            <a:extLst>
              <a:ext uri="{FF2B5EF4-FFF2-40B4-BE49-F238E27FC236}">
                <a16:creationId xmlns:a16="http://schemas.microsoft.com/office/drawing/2014/main" id="{268A0D29-DEEF-4CDA-9693-2759A7FE41D8}"/>
              </a:ext>
            </a:extLst>
          </p:cNvPr>
          <p:cNvCxnSpPr>
            <a:stCxn id="232" idx="2"/>
          </p:cNvCxnSpPr>
          <p:nvPr/>
        </p:nvCxnSpPr>
        <p:spPr>
          <a:xfrm rot="10800000">
            <a:off x="6473183" y="342822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600;p30">
            <a:extLst>
              <a:ext uri="{FF2B5EF4-FFF2-40B4-BE49-F238E27FC236}">
                <a16:creationId xmlns:a16="http://schemas.microsoft.com/office/drawing/2014/main" id="{A9B57B53-5473-42EB-A582-7A15F57C0AFB}"/>
              </a:ext>
            </a:extLst>
          </p:cNvPr>
          <p:cNvCxnSpPr>
            <a:stCxn id="232" idx="2"/>
          </p:cNvCxnSpPr>
          <p:nvPr/>
        </p:nvCxnSpPr>
        <p:spPr>
          <a:xfrm rot="10800000">
            <a:off x="6473183" y="342822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601;p30">
            <a:extLst>
              <a:ext uri="{FF2B5EF4-FFF2-40B4-BE49-F238E27FC236}">
                <a16:creationId xmlns:a16="http://schemas.microsoft.com/office/drawing/2014/main" id="{03A039D4-7109-4B47-AAD6-87EE34DA1ABF}"/>
              </a:ext>
            </a:extLst>
          </p:cNvPr>
          <p:cNvCxnSpPr>
            <a:stCxn id="232" idx="2"/>
          </p:cNvCxnSpPr>
          <p:nvPr/>
        </p:nvCxnSpPr>
        <p:spPr>
          <a:xfrm rot="10800000">
            <a:off x="6473183" y="3428228"/>
            <a:ext cx="951900" cy="879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602;p30">
            <a:extLst>
              <a:ext uri="{FF2B5EF4-FFF2-40B4-BE49-F238E27FC236}">
                <a16:creationId xmlns:a16="http://schemas.microsoft.com/office/drawing/2014/main" id="{F8FA37E4-62BF-4295-913A-BEF24481C7AF}"/>
              </a:ext>
            </a:extLst>
          </p:cNvPr>
          <p:cNvCxnSpPr>
            <a:stCxn id="233" idx="2"/>
          </p:cNvCxnSpPr>
          <p:nvPr/>
        </p:nvCxnSpPr>
        <p:spPr>
          <a:xfrm rot="10800000">
            <a:off x="6473183" y="3428454"/>
            <a:ext cx="951900" cy="1857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603;p30">
            <a:extLst>
              <a:ext uri="{FF2B5EF4-FFF2-40B4-BE49-F238E27FC236}">
                <a16:creationId xmlns:a16="http://schemas.microsoft.com/office/drawing/2014/main" id="{A90A338C-B984-4E97-B267-B1ED66ABD5DC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1935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604;p30">
            <a:extLst>
              <a:ext uri="{FF2B5EF4-FFF2-40B4-BE49-F238E27FC236}">
                <a16:creationId xmlns:a16="http://schemas.microsoft.com/office/drawing/2014/main" id="{1B97AB88-12FE-4254-A9F6-582A079CC5C4}"/>
              </a:ext>
            </a:extLst>
          </p:cNvPr>
          <p:cNvCxnSpPr>
            <a:stCxn id="231" idx="2"/>
          </p:cNvCxnSpPr>
          <p:nvPr/>
        </p:nvCxnSpPr>
        <p:spPr>
          <a:xfrm flipH="1">
            <a:off x="6473183" y="3328702"/>
            <a:ext cx="951900" cy="95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605;p30">
            <a:extLst>
              <a:ext uri="{FF2B5EF4-FFF2-40B4-BE49-F238E27FC236}">
                <a16:creationId xmlns:a16="http://schemas.microsoft.com/office/drawing/2014/main" id="{FDC9D207-DE27-4193-AFD6-9C88293422F3}"/>
              </a:ext>
            </a:extLst>
          </p:cNvPr>
          <p:cNvCxnSpPr>
            <a:stCxn id="232" idx="2"/>
          </p:cNvCxnSpPr>
          <p:nvPr/>
        </p:nvCxnSpPr>
        <p:spPr>
          <a:xfrm rot="10800000">
            <a:off x="6473183" y="4285628"/>
            <a:ext cx="951900" cy="21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" name="Google Shape;606;p30">
            <a:extLst>
              <a:ext uri="{FF2B5EF4-FFF2-40B4-BE49-F238E27FC236}">
                <a16:creationId xmlns:a16="http://schemas.microsoft.com/office/drawing/2014/main" id="{3F1968F5-5791-4F67-B7A7-F3C0E43C416A}"/>
              </a:ext>
            </a:extLst>
          </p:cNvPr>
          <p:cNvCxnSpPr>
            <a:stCxn id="233" idx="2"/>
          </p:cNvCxnSpPr>
          <p:nvPr/>
        </p:nvCxnSpPr>
        <p:spPr>
          <a:xfrm rot="10800000">
            <a:off x="6473183" y="4285554"/>
            <a:ext cx="951900" cy="1000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607;p30">
            <a:extLst>
              <a:ext uri="{FF2B5EF4-FFF2-40B4-BE49-F238E27FC236}">
                <a16:creationId xmlns:a16="http://schemas.microsoft.com/office/drawing/2014/main" id="{F9E0102B-FBCF-43CE-8AF1-A6A5F5606EA8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237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608;p30">
            <a:extLst>
              <a:ext uri="{FF2B5EF4-FFF2-40B4-BE49-F238E27FC236}">
                <a16:creationId xmlns:a16="http://schemas.microsoft.com/office/drawing/2014/main" id="{535D1001-131F-48AA-99F0-116243213D02}"/>
              </a:ext>
            </a:extLst>
          </p:cNvPr>
          <p:cNvCxnSpPr>
            <a:stCxn id="231" idx="2"/>
          </p:cNvCxnSpPr>
          <p:nvPr/>
        </p:nvCxnSpPr>
        <p:spPr>
          <a:xfrm flipH="1">
            <a:off x="6473183" y="3328702"/>
            <a:ext cx="951900" cy="1395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609;p30">
            <a:extLst>
              <a:ext uri="{FF2B5EF4-FFF2-40B4-BE49-F238E27FC236}">
                <a16:creationId xmlns:a16="http://schemas.microsoft.com/office/drawing/2014/main" id="{3983B9D6-83BE-4AA9-B0F6-A57E1CF81426}"/>
              </a:ext>
            </a:extLst>
          </p:cNvPr>
          <p:cNvCxnSpPr>
            <a:stCxn id="232" idx="2"/>
          </p:cNvCxnSpPr>
          <p:nvPr/>
        </p:nvCxnSpPr>
        <p:spPr>
          <a:xfrm flipH="1">
            <a:off x="6473183" y="4307228"/>
            <a:ext cx="951900" cy="417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610;p30">
            <a:extLst>
              <a:ext uri="{FF2B5EF4-FFF2-40B4-BE49-F238E27FC236}">
                <a16:creationId xmlns:a16="http://schemas.microsoft.com/office/drawing/2014/main" id="{B5FCD083-7DBA-402C-97F1-19022CC7CB24}"/>
              </a:ext>
            </a:extLst>
          </p:cNvPr>
          <p:cNvCxnSpPr>
            <a:stCxn id="233" idx="2"/>
          </p:cNvCxnSpPr>
          <p:nvPr/>
        </p:nvCxnSpPr>
        <p:spPr>
          <a:xfrm rot="10800000">
            <a:off x="6473183" y="4724454"/>
            <a:ext cx="951900" cy="561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611;p30">
            <a:extLst>
              <a:ext uri="{FF2B5EF4-FFF2-40B4-BE49-F238E27FC236}">
                <a16:creationId xmlns:a16="http://schemas.microsoft.com/office/drawing/2014/main" id="{6EE11CCA-0171-4C3D-89CD-6DADA9A6AFDC}"/>
              </a:ext>
            </a:extLst>
          </p:cNvPr>
          <p:cNvCxnSpPr>
            <a:stCxn id="230" idx="2"/>
          </p:cNvCxnSpPr>
          <p:nvPr/>
        </p:nvCxnSpPr>
        <p:spPr>
          <a:xfrm flipH="1">
            <a:off x="6473183" y="2350177"/>
            <a:ext cx="951900" cy="1496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612;p30">
            <a:extLst>
              <a:ext uri="{FF2B5EF4-FFF2-40B4-BE49-F238E27FC236}">
                <a16:creationId xmlns:a16="http://schemas.microsoft.com/office/drawing/2014/main" id="{4B490398-2082-406E-9360-F21636E5596F}"/>
              </a:ext>
            </a:extLst>
          </p:cNvPr>
          <p:cNvCxnSpPr>
            <a:stCxn id="231" idx="2"/>
          </p:cNvCxnSpPr>
          <p:nvPr/>
        </p:nvCxnSpPr>
        <p:spPr>
          <a:xfrm flipH="1">
            <a:off x="6473183" y="3328702"/>
            <a:ext cx="951900" cy="517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613;p30">
            <a:extLst>
              <a:ext uri="{FF2B5EF4-FFF2-40B4-BE49-F238E27FC236}">
                <a16:creationId xmlns:a16="http://schemas.microsoft.com/office/drawing/2014/main" id="{AA0A8ACD-2FC1-490D-96BC-94462D1EF082}"/>
              </a:ext>
            </a:extLst>
          </p:cNvPr>
          <p:cNvCxnSpPr>
            <a:stCxn id="232" idx="2"/>
          </p:cNvCxnSpPr>
          <p:nvPr/>
        </p:nvCxnSpPr>
        <p:spPr>
          <a:xfrm rot="10800000">
            <a:off x="6473183" y="3846428"/>
            <a:ext cx="951900" cy="46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" name="Google Shape;614;p30">
            <a:extLst>
              <a:ext uri="{FF2B5EF4-FFF2-40B4-BE49-F238E27FC236}">
                <a16:creationId xmlns:a16="http://schemas.microsoft.com/office/drawing/2014/main" id="{3B61FEE2-56CC-4EAA-8E6A-7709D8F53E6E}"/>
              </a:ext>
            </a:extLst>
          </p:cNvPr>
          <p:cNvCxnSpPr>
            <a:stCxn id="233" idx="2"/>
          </p:cNvCxnSpPr>
          <p:nvPr/>
        </p:nvCxnSpPr>
        <p:spPr>
          <a:xfrm rot="10800000">
            <a:off x="6473183" y="3846354"/>
            <a:ext cx="951900" cy="1439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4" name="Google Shape;615;p30">
            <a:extLst>
              <a:ext uri="{FF2B5EF4-FFF2-40B4-BE49-F238E27FC236}">
                <a16:creationId xmlns:a16="http://schemas.microsoft.com/office/drawing/2014/main" id="{74FA59B0-2C89-4C43-9E05-201E1F950B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" b="178"/>
          <a:stretch/>
        </p:blipFill>
        <p:spPr>
          <a:xfrm>
            <a:off x="5913102" y="5363155"/>
            <a:ext cx="553499" cy="41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616;p30">
            <a:extLst>
              <a:ext uri="{FF2B5EF4-FFF2-40B4-BE49-F238E27FC236}">
                <a16:creationId xmlns:a16="http://schemas.microsoft.com/office/drawing/2014/main" id="{5B05C7FF-70F9-4B37-B3B6-740D603F02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" b="178"/>
          <a:stretch/>
        </p:blipFill>
        <p:spPr>
          <a:xfrm>
            <a:off x="5913102" y="5789364"/>
            <a:ext cx="553499" cy="4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617;p30">
            <a:extLst>
              <a:ext uri="{FF2B5EF4-FFF2-40B4-BE49-F238E27FC236}">
                <a16:creationId xmlns:a16="http://schemas.microsoft.com/office/drawing/2014/main" id="{484888DD-EDB0-4667-A103-681D3F3FE2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68"/>
          <a:stretch/>
        </p:blipFill>
        <p:spPr>
          <a:xfrm>
            <a:off x="5913102" y="4939314"/>
            <a:ext cx="553499" cy="4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618;p30">
            <a:extLst>
              <a:ext uri="{FF2B5EF4-FFF2-40B4-BE49-F238E27FC236}">
                <a16:creationId xmlns:a16="http://schemas.microsoft.com/office/drawing/2014/main" id="{5346DD52-73C1-4026-8A73-D5924C78BF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9" b="178"/>
          <a:stretch/>
        </p:blipFill>
        <p:spPr>
          <a:xfrm>
            <a:off x="5917527" y="6211858"/>
            <a:ext cx="556800" cy="4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619;p30">
            <a:extLst>
              <a:ext uri="{FF2B5EF4-FFF2-40B4-BE49-F238E27FC236}">
                <a16:creationId xmlns:a16="http://schemas.microsoft.com/office/drawing/2014/main" id="{63F64D56-1741-4CF3-A10D-B92D393C309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9" b="168"/>
          <a:stretch/>
        </p:blipFill>
        <p:spPr>
          <a:xfrm>
            <a:off x="5916327" y="2785194"/>
            <a:ext cx="556800" cy="41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620;p30">
            <a:extLst>
              <a:ext uri="{FF2B5EF4-FFF2-40B4-BE49-F238E27FC236}">
                <a16:creationId xmlns:a16="http://schemas.microsoft.com/office/drawing/2014/main" id="{A7B1517C-F3CE-4836-9252-49CB4276883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79" b="168"/>
          <a:stretch/>
        </p:blipFill>
        <p:spPr>
          <a:xfrm>
            <a:off x="5919179" y="2364965"/>
            <a:ext cx="553499" cy="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621;p30">
            <a:extLst>
              <a:ext uri="{FF2B5EF4-FFF2-40B4-BE49-F238E27FC236}">
                <a16:creationId xmlns:a16="http://schemas.microsoft.com/office/drawing/2014/main" id="{16082D31-D731-43BE-B8D7-B1C6BF2DC6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69" b="178"/>
          <a:stretch/>
        </p:blipFill>
        <p:spPr>
          <a:xfrm>
            <a:off x="5916225" y="1938843"/>
            <a:ext cx="553499" cy="41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622;p30">
            <a:extLst>
              <a:ext uri="{FF2B5EF4-FFF2-40B4-BE49-F238E27FC236}">
                <a16:creationId xmlns:a16="http://schemas.microsoft.com/office/drawing/2014/main" id="{1D4E0829-0DC4-4B5B-BC23-EF8A3BAB0F5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79" b="168"/>
          <a:stretch/>
        </p:blipFill>
        <p:spPr>
          <a:xfrm>
            <a:off x="5916227" y="1482164"/>
            <a:ext cx="556800" cy="41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623;p30">
            <a:extLst>
              <a:ext uri="{FF2B5EF4-FFF2-40B4-BE49-F238E27FC236}">
                <a16:creationId xmlns:a16="http://schemas.microsoft.com/office/drawing/2014/main" id="{DC49806E-8A5F-4F1E-B971-D7EDC467E20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87" r="297"/>
          <a:stretch/>
        </p:blipFill>
        <p:spPr>
          <a:xfrm>
            <a:off x="5918702" y="4080962"/>
            <a:ext cx="55680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624;p30">
            <a:extLst>
              <a:ext uri="{FF2B5EF4-FFF2-40B4-BE49-F238E27FC236}">
                <a16:creationId xmlns:a16="http://schemas.microsoft.com/office/drawing/2014/main" id="{B4E15865-5112-4580-A96C-226AA8E4D9A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98" r="288"/>
          <a:stretch/>
        </p:blipFill>
        <p:spPr>
          <a:xfrm>
            <a:off x="5916324" y="4513851"/>
            <a:ext cx="556800" cy="41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625;p30">
            <a:extLst>
              <a:ext uri="{FF2B5EF4-FFF2-40B4-BE49-F238E27FC236}">
                <a16:creationId xmlns:a16="http://schemas.microsoft.com/office/drawing/2014/main" id="{4E3F992D-7E13-4E20-9F02-3C5D761C7B3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288" r="287"/>
          <a:stretch/>
        </p:blipFill>
        <p:spPr>
          <a:xfrm>
            <a:off x="5916327" y="3648089"/>
            <a:ext cx="556800" cy="4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626;p30">
            <a:extLst>
              <a:ext uri="{FF2B5EF4-FFF2-40B4-BE49-F238E27FC236}">
                <a16:creationId xmlns:a16="http://schemas.microsoft.com/office/drawing/2014/main" id="{3A884F48-8E61-4FFD-A0E6-25EBD98C9FB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287" r="297"/>
          <a:stretch/>
        </p:blipFill>
        <p:spPr>
          <a:xfrm>
            <a:off x="5918690" y="3220374"/>
            <a:ext cx="556800" cy="4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574;p30">
            <a:extLst>
              <a:ext uri="{FF2B5EF4-FFF2-40B4-BE49-F238E27FC236}">
                <a16:creationId xmlns:a16="http://schemas.microsoft.com/office/drawing/2014/main" id="{1CB951AF-CAA9-45FC-B371-E96C14A33D8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440081" y="1853461"/>
            <a:ext cx="1327770" cy="98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576;p30">
            <a:extLst>
              <a:ext uri="{FF2B5EF4-FFF2-40B4-BE49-F238E27FC236}">
                <a16:creationId xmlns:a16="http://schemas.microsoft.com/office/drawing/2014/main" id="{C3A0B8DB-6426-41D7-B650-72559EC143ED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437031" y="2835434"/>
            <a:ext cx="1327770" cy="98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580;p30">
            <a:extLst>
              <a:ext uri="{FF2B5EF4-FFF2-40B4-BE49-F238E27FC236}">
                <a16:creationId xmlns:a16="http://schemas.microsoft.com/office/drawing/2014/main" id="{4D83FE58-0102-4AEA-BAB7-32915794AB69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436928" y="3827127"/>
            <a:ext cx="1327775" cy="96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578;p30">
            <a:extLst>
              <a:ext uri="{FF2B5EF4-FFF2-40B4-BE49-F238E27FC236}">
                <a16:creationId xmlns:a16="http://schemas.microsoft.com/office/drawing/2014/main" id="{B81F33EA-F5FC-460B-9A64-2681F888AC8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t="1792" b="1782"/>
          <a:stretch/>
        </p:blipFill>
        <p:spPr>
          <a:xfrm>
            <a:off x="8436354" y="4810114"/>
            <a:ext cx="1315470" cy="9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007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Финальный слой нейронов - классификатор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636;p31">
            <a:extLst>
              <a:ext uri="{FF2B5EF4-FFF2-40B4-BE49-F238E27FC236}">
                <a16:creationId xmlns:a16="http://schemas.microsoft.com/office/drawing/2014/main" id="{0D99C771-4100-4A6C-AD8C-6A5A1192089A}"/>
              </a:ext>
            </a:extLst>
          </p:cNvPr>
          <p:cNvSpPr/>
          <p:nvPr/>
        </p:nvSpPr>
        <p:spPr>
          <a:xfrm>
            <a:off x="8750165" y="3436505"/>
            <a:ext cx="459300" cy="460500"/>
          </a:xfrm>
          <a:prstGeom prst="ellipse">
            <a:avLst/>
          </a:prstGeom>
          <a:solidFill>
            <a:srgbClr val="EEEEEE"/>
          </a:solidFill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637;p31">
            <a:extLst>
              <a:ext uri="{FF2B5EF4-FFF2-40B4-BE49-F238E27FC236}">
                <a16:creationId xmlns:a16="http://schemas.microsoft.com/office/drawing/2014/main" id="{AFFD6AAE-6BD3-474F-96A5-B991FD6C3395}"/>
              </a:ext>
            </a:extLst>
          </p:cNvPr>
          <p:cNvCxnSpPr>
            <a:endCxn id="118" idx="2"/>
          </p:cNvCxnSpPr>
          <p:nvPr/>
        </p:nvCxnSpPr>
        <p:spPr>
          <a:xfrm>
            <a:off x="8349965" y="2977655"/>
            <a:ext cx="400200" cy="689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638;p31">
            <a:extLst>
              <a:ext uri="{FF2B5EF4-FFF2-40B4-BE49-F238E27FC236}">
                <a16:creationId xmlns:a16="http://schemas.microsoft.com/office/drawing/2014/main" id="{BAA29B0C-55D8-4B80-905A-193C5C350BAD}"/>
              </a:ext>
            </a:extLst>
          </p:cNvPr>
          <p:cNvCxnSpPr>
            <a:endCxn id="118" idx="2"/>
          </p:cNvCxnSpPr>
          <p:nvPr/>
        </p:nvCxnSpPr>
        <p:spPr>
          <a:xfrm rot="10800000" flipH="1">
            <a:off x="8349965" y="3666755"/>
            <a:ext cx="400200" cy="78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639;p31">
            <a:extLst>
              <a:ext uri="{FF2B5EF4-FFF2-40B4-BE49-F238E27FC236}">
                <a16:creationId xmlns:a16="http://schemas.microsoft.com/office/drawing/2014/main" id="{88F3F99A-8E01-43A7-B90E-4C1638B7FCCC}"/>
              </a:ext>
            </a:extLst>
          </p:cNvPr>
          <p:cNvCxnSpPr>
            <a:endCxn id="118" idx="2"/>
          </p:cNvCxnSpPr>
          <p:nvPr/>
        </p:nvCxnSpPr>
        <p:spPr>
          <a:xfrm rot="10800000" flipH="1">
            <a:off x="8349965" y="3666755"/>
            <a:ext cx="400200" cy="846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640;p31">
            <a:extLst>
              <a:ext uri="{FF2B5EF4-FFF2-40B4-BE49-F238E27FC236}">
                <a16:creationId xmlns:a16="http://schemas.microsoft.com/office/drawing/2014/main" id="{10B954E5-CD89-4FB1-A2D5-45A9E6C79E98}"/>
              </a:ext>
            </a:extLst>
          </p:cNvPr>
          <p:cNvCxnSpPr>
            <a:endCxn id="118" idx="2"/>
          </p:cNvCxnSpPr>
          <p:nvPr/>
        </p:nvCxnSpPr>
        <p:spPr>
          <a:xfrm rot="10800000" flipH="1">
            <a:off x="8349965" y="3666755"/>
            <a:ext cx="400200" cy="1613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641;p31">
            <a:extLst>
              <a:ext uri="{FF2B5EF4-FFF2-40B4-BE49-F238E27FC236}">
                <a16:creationId xmlns:a16="http://schemas.microsoft.com/office/drawing/2014/main" id="{2ED776F9-8314-4397-AC62-859E6C366E28}"/>
              </a:ext>
            </a:extLst>
          </p:cNvPr>
          <p:cNvCxnSpPr>
            <a:stCxn id="118" idx="6"/>
          </p:cNvCxnSpPr>
          <p:nvPr/>
        </p:nvCxnSpPr>
        <p:spPr>
          <a:xfrm rot="10800000" flipH="1">
            <a:off x="9209465" y="3659555"/>
            <a:ext cx="239400" cy="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" name="Google Shape;643;p31">
            <a:extLst>
              <a:ext uri="{FF2B5EF4-FFF2-40B4-BE49-F238E27FC236}">
                <a16:creationId xmlns:a16="http://schemas.microsoft.com/office/drawing/2014/main" id="{EC2AE5DE-D22E-4389-ADE1-2DCA06FBF671}"/>
              </a:ext>
            </a:extLst>
          </p:cNvPr>
          <p:cNvSpPr/>
          <p:nvPr/>
        </p:nvSpPr>
        <p:spPr>
          <a:xfrm>
            <a:off x="8750165" y="4126505"/>
            <a:ext cx="459300" cy="460500"/>
          </a:xfrm>
          <a:prstGeom prst="ellipse">
            <a:avLst/>
          </a:prstGeom>
          <a:solidFill>
            <a:srgbClr val="EEEEEE"/>
          </a:solidFill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645;p31">
            <a:extLst>
              <a:ext uri="{FF2B5EF4-FFF2-40B4-BE49-F238E27FC236}">
                <a16:creationId xmlns:a16="http://schemas.microsoft.com/office/drawing/2014/main" id="{5F70490A-92C7-4F0D-8E8D-B62DC231D628}"/>
              </a:ext>
            </a:extLst>
          </p:cNvPr>
          <p:cNvCxnSpPr>
            <a:endCxn id="134" idx="2"/>
          </p:cNvCxnSpPr>
          <p:nvPr/>
        </p:nvCxnSpPr>
        <p:spPr>
          <a:xfrm>
            <a:off x="8349965" y="2977655"/>
            <a:ext cx="400200" cy="1379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646;p31">
            <a:extLst>
              <a:ext uri="{FF2B5EF4-FFF2-40B4-BE49-F238E27FC236}">
                <a16:creationId xmlns:a16="http://schemas.microsoft.com/office/drawing/2014/main" id="{0315FA16-56A2-4DCC-A8C5-1B426C7FB2BD}"/>
              </a:ext>
            </a:extLst>
          </p:cNvPr>
          <p:cNvCxnSpPr>
            <a:endCxn id="134" idx="2"/>
          </p:cNvCxnSpPr>
          <p:nvPr/>
        </p:nvCxnSpPr>
        <p:spPr>
          <a:xfrm>
            <a:off x="8349965" y="3745055"/>
            <a:ext cx="400200" cy="61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647;p31">
            <a:extLst>
              <a:ext uri="{FF2B5EF4-FFF2-40B4-BE49-F238E27FC236}">
                <a16:creationId xmlns:a16="http://schemas.microsoft.com/office/drawing/2014/main" id="{D0D44EFD-EE78-4A79-9A8D-F307F1332B31}"/>
              </a:ext>
            </a:extLst>
          </p:cNvPr>
          <p:cNvCxnSpPr>
            <a:endCxn id="134" idx="2"/>
          </p:cNvCxnSpPr>
          <p:nvPr/>
        </p:nvCxnSpPr>
        <p:spPr>
          <a:xfrm rot="10800000" flipH="1">
            <a:off x="8349965" y="4356755"/>
            <a:ext cx="400200" cy="156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648;p31">
            <a:extLst>
              <a:ext uri="{FF2B5EF4-FFF2-40B4-BE49-F238E27FC236}">
                <a16:creationId xmlns:a16="http://schemas.microsoft.com/office/drawing/2014/main" id="{25184281-35FB-48D6-939F-160C45700406}"/>
              </a:ext>
            </a:extLst>
          </p:cNvPr>
          <p:cNvCxnSpPr>
            <a:stCxn id="134" idx="6"/>
          </p:cNvCxnSpPr>
          <p:nvPr/>
        </p:nvCxnSpPr>
        <p:spPr>
          <a:xfrm rot="10800000" flipH="1">
            <a:off x="9209465" y="4349555"/>
            <a:ext cx="239400" cy="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9" name="Google Shape;649;p31">
            <a:extLst>
              <a:ext uri="{FF2B5EF4-FFF2-40B4-BE49-F238E27FC236}">
                <a16:creationId xmlns:a16="http://schemas.microsoft.com/office/drawing/2014/main" id="{B48F9E3E-660F-48E0-9914-266DEEA5ACC5}"/>
              </a:ext>
            </a:extLst>
          </p:cNvPr>
          <p:cNvCxnSpPr>
            <a:endCxn id="134" idx="2"/>
          </p:cNvCxnSpPr>
          <p:nvPr/>
        </p:nvCxnSpPr>
        <p:spPr>
          <a:xfrm rot="10800000" flipH="1">
            <a:off x="8349965" y="4356755"/>
            <a:ext cx="400200" cy="923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650;p31">
            <a:extLst>
              <a:ext uri="{FF2B5EF4-FFF2-40B4-BE49-F238E27FC236}">
                <a16:creationId xmlns:a16="http://schemas.microsoft.com/office/drawing/2014/main" id="{F899EAC1-F161-4046-8E74-E98F4F1AE8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0544" y="3270848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651;p31">
            <a:extLst>
              <a:ext uri="{FF2B5EF4-FFF2-40B4-BE49-F238E27FC236}">
                <a16:creationId xmlns:a16="http://schemas.microsoft.com/office/drawing/2014/main" id="{1D0066BE-3E9D-460F-82FF-05C1157003C4}"/>
              </a:ext>
            </a:extLst>
          </p:cNvPr>
          <p:cNvSpPr/>
          <p:nvPr/>
        </p:nvSpPr>
        <p:spPr>
          <a:xfrm>
            <a:off x="5168799" y="2278099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652;p31">
            <a:extLst>
              <a:ext uri="{FF2B5EF4-FFF2-40B4-BE49-F238E27FC236}">
                <a16:creationId xmlns:a16="http://schemas.microsoft.com/office/drawing/2014/main" id="{96616ED2-A41D-49F9-8C76-D18654F5B1B8}"/>
              </a:ext>
            </a:extLst>
          </p:cNvPr>
          <p:cNvSpPr/>
          <p:nvPr/>
        </p:nvSpPr>
        <p:spPr>
          <a:xfrm>
            <a:off x="5169212" y="2594548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653;p31">
            <a:extLst>
              <a:ext uri="{FF2B5EF4-FFF2-40B4-BE49-F238E27FC236}">
                <a16:creationId xmlns:a16="http://schemas.microsoft.com/office/drawing/2014/main" id="{6F14D9AE-87C9-4CC3-8997-5F79A49250F2}"/>
              </a:ext>
            </a:extLst>
          </p:cNvPr>
          <p:cNvSpPr/>
          <p:nvPr/>
        </p:nvSpPr>
        <p:spPr>
          <a:xfrm>
            <a:off x="5178885" y="2886111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654;p31">
            <a:extLst>
              <a:ext uri="{FF2B5EF4-FFF2-40B4-BE49-F238E27FC236}">
                <a16:creationId xmlns:a16="http://schemas.microsoft.com/office/drawing/2014/main" id="{C03E1E84-1A6E-450D-ACA3-B41EE8FB27F0}"/>
              </a:ext>
            </a:extLst>
          </p:cNvPr>
          <p:cNvSpPr/>
          <p:nvPr/>
        </p:nvSpPr>
        <p:spPr>
          <a:xfrm>
            <a:off x="5178885" y="3190118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655;p31">
            <a:extLst>
              <a:ext uri="{FF2B5EF4-FFF2-40B4-BE49-F238E27FC236}">
                <a16:creationId xmlns:a16="http://schemas.microsoft.com/office/drawing/2014/main" id="{7612249C-C6C2-435C-9181-D0BF11D61979}"/>
              </a:ext>
            </a:extLst>
          </p:cNvPr>
          <p:cNvSpPr/>
          <p:nvPr/>
        </p:nvSpPr>
        <p:spPr>
          <a:xfrm>
            <a:off x="5179351" y="4656863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656;p31">
            <a:extLst>
              <a:ext uri="{FF2B5EF4-FFF2-40B4-BE49-F238E27FC236}">
                <a16:creationId xmlns:a16="http://schemas.microsoft.com/office/drawing/2014/main" id="{3CF35AD4-53A2-41B2-86CC-C150E3D1A725}"/>
              </a:ext>
            </a:extLst>
          </p:cNvPr>
          <p:cNvSpPr/>
          <p:nvPr/>
        </p:nvSpPr>
        <p:spPr>
          <a:xfrm>
            <a:off x="5167661" y="4943745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657;p31">
            <a:extLst>
              <a:ext uri="{FF2B5EF4-FFF2-40B4-BE49-F238E27FC236}">
                <a16:creationId xmlns:a16="http://schemas.microsoft.com/office/drawing/2014/main" id="{0371B232-2B49-49EA-B813-2B976F061B9B}"/>
              </a:ext>
            </a:extLst>
          </p:cNvPr>
          <p:cNvSpPr/>
          <p:nvPr/>
        </p:nvSpPr>
        <p:spPr>
          <a:xfrm>
            <a:off x="5170264" y="5243345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658;p31">
            <a:extLst>
              <a:ext uri="{FF2B5EF4-FFF2-40B4-BE49-F238E27FC236}">
                <a16:creationId xmlns:a16="http://schemas.microsoft.com/office/drawing/2014/main" id="{0066812A-DAE9-4FA4-867A-C378939BFE9F}"/>
              </a:ext>
            </a:extLst>
          </p:cNvPr>
          <p:cNvSpPr/>
          <p:nvPr/>
        </p:nvSpPr>
        <p:spPr>
          <a:xfrm>
            <a:off x="5167673" y="5542944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659;p31">
            <a:extLst>
              <a:ext uri="{FF2B5EF4-FFF2-40B4-BE49-F238E27FC236}">
                <a16:creationId xmlns:a16="http://schemas.microsoft.com/office/drawing/2014/main" id="{1F6C3586-51C2-40D7-A16A-6F1341FA7C01}"/>
              </a:ext>
            </a:extLst>
          </p:cNvPr>
          <p:cNvCxnSpPr>
            <a:stCxn id="141" idx="2"/>
            <a:endCxn id="140" idx="3"/>
          </p:cNvCxnSpPr>
          <p:nvPr/>
        </p:nvCxnSpPr>
        <p:spPr>
          <a:xfrm flipH="1">
            <a:off x="4624899" y="2379349"/>
            <a:ext cx="543900" cy="163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660;p31">
            <a:extLst>
              <a:ext uri="{FF2B5EF4-FFF2-40B4-BE49-F238E27FC236}">
                <a16:creationId xmlns:a16="http://schemas.microsoft.com/office/drawing/2014/main" id="{5EFC7DE1-C2D9-4DF9-A413-5EBD5699194A}"/>
              </a:ext>
            </a:extLst>
          </p:cNvPr>
          <p:cNvCxnSpPr>
            <a:stCxn id="140" idx="3"/>
            <a:endCxn id="142" idx="2"/>
          </p:cNvCxnSpPr>
          <p:nvPr/>
        </p:nvCxnSpPr>
        <p:spPr>
          <a:xfrm rot="10800000" flipH="1">
            <a:off x="4624866" y="2695666"/>
            <a:ext cx="544200" cy="1316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661;p31">
            <a:extLst>
              <a:ext uri="{FF2B5EF4-FFF2-40B4-BE49-F238E27FC236}">
                <a16:creationId xmlns:a16="http://schemas.microsoft.com/office/drawing/2014/main" id="{F787D235-001B-4F24-96F9-9A6D0692E012}"/>
              </a:ext>
            </a:extLst>
          </p:cNvPr>
          <p:cNvCxnSpPr>
            <a:stCxn id="140" idx="3"/>
            <a:endCxn id="143" idx="2"/>
          </p:cNvCxnSpPr>
          <p:nvPr/>
        </p:nvCxnSpPr>
        <p:spPr>
          <a:xfrm rot="10800000" flipH="1">
            <a:off x="4624866" y="2987266"/>
            <a:ext cx="554100" cy="1024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662;p31">
            <a:extLst>
              <a:ext uri="{FF2B5EF4-FFF2-40B4-BE49-F238E27FC236}">
                <a16:creationId xmlns:a16="http://schemas.microsoft.com/office/drawing/2014/main" id="{B5E0BAB9-70CD-4116-AF12-C7C6800C544A}"/>
              </a:ext>
            </a:extLst>
          </p:cNvPr>
          <p:cNvCxnSpPr>
            <a:stCxn id="140" idx="3"/>
            <a:endCxn id="144" idx="2"/>
          </p:cNvCxnSpPr>
          <p:nvPr/>
        </p:nvCxnSpPr>
        <p:spPr>
          <a:xfrm rot="10800000" flipH="1">
            <a:off x="4624866" y="3291466"/>
            <a:ext cx="554100" cy="720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663;p31">
            <a:extLst>
              <a:ext uri="{FF2B5EF4-FFF2-40B4-BE49-F238E27FC236}">
                <a16:creationId xmlns:a16="http://schemas.microsoft.com/office/drawing/2014/main" id="{A13AD43A-BE4E-4D69-8FEA-0E6AB0FD8F31}"/>
              </a:ext>
            </a:extLst>
          </p:cNvPr>
          <p:cNvCxnSpPr>
            <a:stCxn id="140" idx="3"/>
            <a:endCxn id="145" idx="2"/>
          </p:cNvCxnSpPr>
          <p:nvPr/>
        </p:nvCxnSpPr>
        <p:spPr>
          <a:xfrm>
            <a:off x="4624866" y="4011766"/>
            <a:ext cx="554400" cy="746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664;p31">
            <a:extLst>
              <a:ext uri="{FF2B5EF4-FFF2-40B4-BE49-F238E27FC236}">
                <a16:creationId xmlns:a16="http://schemas.microsoft.com/office/drawing/2014/main" id="{4394089C-852A-46AE-BD5E-5B92EC999789}"/>
              </a:ext>
            </a:extLst>
          </p:cNvPr>
          <p:cNvCxnSpPr>
            <a:stCxn id="140" idx="3"/>
            <a:endCxn id="146" idx="2"/>
          </p:cNvCxnSpPr>
          <p:nvPr/>
        </p:nvCxnSpPr>
        <p:spPr>
          <a:xfrm>
            <a:off x="4624866" y="4011766"/>
            <a:ext cx="542700" cy="1033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665;p31">
            <a:extLst>
              <a:ext uri="{FF2B5EF4-FFF2-40B4-BE49-F238E27FC236}">
                <a16:creationId xmlns:a16="http://schemas.microsoft.com/office/drawing/2014/main" id="{87C086B7-D99C-436D-BF0E-34AC4E87F0D0}"/>
              </a:ext>
            </a:extLst>
          </p:cNvPr>
          <p:cNvCxnSpPr>
            <a:stCxn id="140" idx="3"/>
            <a:endCxn id="147" idx="2"/>
          </p:cNvCxnSpPr>
          <p:nvPr/>
        </p:nvCxnSpPr>
        <p:spPr>
          <a:xfrm>
            <a:off x="4624866" y="4011766"/>
            <a:ext cx="545400" cy="1332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666;p31">
            <a:extLst>
              <a:ext uri="{FF2B5EF4-FFF2-40B4-BE49-F238E27FC236}">
                <a16:creationId xmlns:a16="http://schemas.microsoft.com/office/drawing/2014/main" id="{DEB4FCDA-5C82-4D1F-9A9E-E72187677D15}"/>
              </a:ext>
            </a:extLst>
          </p:cNvPr>
          <p:cNvCxnSpPr>
            <a:stCxn id="140" idx="3"/>
            <a:endCxn id="148" idx="2"/>
          </p:cNvCxnSpPr>
          <p:nvPr/>
        </p:nvCxnSpPr>
        <p:spPr>
          <a:xfrm>
            <a:off x="4624866" y="4011766"/>
            <a:ext cx="542700" cy="163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667;p31">
            <a:extLst>
              <a:ext uri="{FF2B5EF4-FFF2-40B4-BE49-F238E27FC236}">
                <a16:creationId xmlns:a16="http://schemas.microsoft.com/office/drawing/2014/main" id="{261F40A0-97DB-4E6B-8B64-E03F6F705080}"/>
              </a:ext>
            </a:extLst>
          </p:cNvPr>
          <p:cNvCxnSpPr>
            <a:stCxn id="142" idx="6"/>
            <a:endCxn id="206" idx="1"/>
          </p:cNvCxnSpPr>
          <p:nvPr/>
        </p:nvCxnSpPr>
        <p:spPr>
          <a:xfrm rot="10800000" flipH="1">
            <a:off x="5371712" y="2687398"/>
            <a:ext cx="340200" cy="8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669;p31">
            <a:extLst>
              <a:ext uri="{FF2B5EF4-FFF2-40B4-BE49-F238E27FC236}">
                <a16:creationId xmlns:a16="http://schemas.microsoft.com/office/drawing/2014/main" id="{BE2826FA-AFF2-4D66-8BD4-6BF07580A9BA}"/>
              </a:ext>
            </a:extLst>
          </p:cNvPr>
          <p:cNvCxnSpPr>
            <a:stCxn id="143" idx="6"/>
            <a:endCxn id="207" idx="1"/>
          </p:cNvCxnSpPr>
          <p:nvPr/>
        </p:nvCxnSpPr>
        <p:spPr>
          <a:xfrm rot="10800000" flipH="1">
            <a:off x="5381385" y="2981961"/>
            <a:ext cx="330600" cy="5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671;p31">
            <a:extLst>
              <a:ext uri="{FF2B5EF4-FFF2-40B4-BE49-F238E27FC236}">
                <a16:creationId xmlns:a16="http://schemas.microsoft.com/office/drawing/2014/main" id="{2E7B7882-B147-42F3-8CBF-34CA4B5D7748}"/>
              </a:ext>
            </a:extLst>
          </p:cNvPr>
          <p:cNvCxnSpPr>
            <a:stCxn id="144" idx="6"/>
            <a:endCxn id="208" idx="1"/>
          </p:cNvCxnSpPr>
          <p:nvPr/>
        </p:nvCxnSpPr>
        <p:spPr>
          <a:xfrm rot="10800000" flipH="1">
            <a:off x="5381385" y="3286268"/>
            <a:ext cx="330600" cy="5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673;p31">
            <a:extLst>
              <a:ext uri="{FF2B5EF4-FFF2-40B4-BE49-F238E27FC236}">
                <a16:creationId xmlns:a16="http://schemas.microsoft.com/office/drawing/2014/main" id="{22705975-4C48-4F08-818A-DEC8536F7414}"/>
              </a:ext>
            </a:extLst>
          </p:cNvPr>
          <p:cNvCxnSpPr>
            <a:stCxn id="148" idx="6"/>
            <a:endCxn id="209" idx="1"/>
          </p:cNvCxnSpPr>
          <p:nvPr/>
        </p:nvCxnSpPr>
        <p:spPr>
          <a:xfrm rot="10800000" flipH="1">
            <a:off x="5370173" y="5640894"/>
            <a:ext cx="340200" cy="3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675;p31">
            <a:extLst>
              <a:ext uri="{FF2B5EF4-FFF2-40B4-BE49-F238E27FC236}">
                <a16:creationId xmlns:a16="http://schemas.microsoft.com/office/drawing/2014/main" id="{DDCE3D8F-0028-4D82-A0D7-22D66BF5832F}"/>
              </a:ext>
            </a:extLst>
          </p:cNvPr>
          <p:cNvCxnSpPr>
            <a:stCxn id="145" idx="6"/>
            <a:endCxn id="210" idx="1"/>
          </p:cNvCxnSpPr>
          <p:nvPr/>
        </p:nvCxnSpPr>
        <p:spPr>
          <a:xfrm>
            <a:off x="5381851" y="4758113"/>
            <a:ext cx="328500" cy="2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" name="Google Shape;677;p31">
            <a:extLst>
              <a:ext uri="{FF2B5EF4-FFF2-40B4-BE49-F238E27FC236}">
                <a16:creationId xmlns:a16="http://schemas.microsoft.com/office/drawing/2014/main" id="{C98B21F1-B6E7-428D-8FF2-ACA3AF634025}"/>
              </a:ext>
            </a:extLst>
          </p:cNvPr>
          <p:cNvCxnSpPr>
            <a:stCxn id="146" idx="6"/>
            <a:endCxn id="211" idx="1"/>
          </p:cNvCxnSpPr>
          <p:nvPr/>
        </p:nvCxnSpPr>
        <p:spPr>
          <a:xfrm>
            <a:off x="5370161" y="5044995"/>
            <a:ext cx="343500" cy="6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679;p31">
            <a:extLst>
              <a:ext uri="{FF2B5EF4-FFF2-40B4-BE49-F238E27FC236}">
                <a16:creationId xmlns:a16="http://schemas.microsoft.com/office/drawing/2014/main" id="{F21D5689-D90F-44F8-B02A-EA68A933F497}"/>
              </a:ext>
            </a:extLst>
          </p:cNvPr>
          <p:cNvCxnSpPr>
            <a:stCxn id="147" idx="6"/>
            <a:endCxn id="212" idx="1"/>
          </p:cNvCxnSpPr>
          <p:nvPr/>
        </p:nvCxnSpPr>
        <p:spPr>
          <a:xfrm rot="10800000" flipH="1">
            <a:off x="5372764" y="5341895"/>
            <a:ext cx="340800" cy="2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" name="Google Shape;681;p31">
            <a:extLst>
              <a:ext uri="{FF2B5EF4-FFF2-40B4-BE49-F238E27FC236}">
                <a16:creationId xmlns:a16="http://schemas.microsoft.com/office/drawing/2014/main" id="{B9D74906-FFA8-40C6-8610-5A6DDB766154}"/>
              </a:ext>
            </a:extLst>
          </p:cNvPr>
          <p:cNvSpPr/>
          <p:nvPr/>
        </p:nvSpPr>
        <p:spPr>
          <a:xfrm>
            <a:off x="6756613" y="2835198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682;p31">
            <a:extLst>
              <a:ext uri="{FF2B5EF4-FFF2-40B4-BE49-F238E27FC236}">
                <a16:creationId xmlns:a16="http://schemas.microsoft.com/office/drawing/2014/main" id="{9C060A7C-AD05-4512-9447-9EF52063A3B4}"/>
              </a:ext>
            </a:extLst>
          </p:cNvPr>
          <p:cNvSpPr/>
          <p:nvPr/>
        </p:nvSpPr>
        <p:spPr>
          <a:xfrm>
            <a:off x="6756613" y="3510077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683;p31">
            <a:extLst>
              <a:ext uri="{FF2B5EF4-FFF2-40B4-BE49-F238E27FC236}">
                <a16:creationId xmlns:a16="http://schemas.microsoft.com/office/drawing/2014/main" id="{67C87EFC-2999-4184-8370-C5CD6D439D9E}"/>
              </a:ext>
            </a:extLst>
          </p:cNvPr>
          <p:cNvSpPr/>
          <p:nvPr/>
        </p:nvSpPr>
        <p:spPr>
          <a:xfrm>
            <a:off x="6756613" y="4184955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684;p31">
            <a:extLst>
              <a:ext uri="{FF2B5EF4-FFF2-40B4-BE49-F238E27FC236}">
                <a16:creationId xmlns:a16="http://schemas.microsoft.com/office/drawing/2014/main" id="{123C9AA0-E5BB-4E89-AAA7-BDECA4D417B9}"/>
              </a:ext>
            </a:extLst>
          </p:cNvPr>
          <p:cNvSpPr/>
          <p:nvPr/>
        </p:nvSpPr>
        <p:spPr>
          <a:xfrm>
            <a:off x="6756613" y="4859833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685;p31">
            <a:extLst>
              <a:ext uri="{FF2B5EF4-FFF2-40B4-BE49-F238E27FC236}">
                <a16:creationId xmlns:a16="http://schemas.microsoft.com/office/drawing/2014/main" id="{E8BAA1FE-117A-4905-B436-10DC379B2305}"/>
              </a:ext>
            </a:extLst>
          </p:cNvPr>
          <p:cNvCxnSpPr>
            <a:stCxn id="205" idx="3"/>
            <a:endCxn id="164" idx="2"/>
          </p:cNvCxnSpPr>
          <p:nvPr/>
        </p:nvCxnSpPr>
        <p:spPr>
          <a:xfrm>
            <a:off x="6093776" y="2381785"/>
            <a:ext cx="662700" cy="6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687;p31">
            <a:extLst>
              <a:ext uri="{FF2B5EF4-FFF2-40B4-BE49-F238E27FC236}">
                <a16:creationId xmlns:a16="http://schemas.microsoft.com/office/drawing/2014/main" id="{AA72DD11-7C02-4172-A915-2AAB6AE68F1D}"/>
              </a:ext>
            </a:extLst>
          </p:cNvPr>
          <p:cNvCxnSpPr>
            <a:stCxn id="205" idx="3"/>
            <a:endCxn id="165" idx="2"/>
          </p:cNvCxnSpPr>
          <p:nvPr/>
        </p:nvCxnSpPr>
        <p:spPr>
          <a:xfrm>
            <a:off x="6093776" y="2381785"/>
            <a:ext cx="662700" cy="129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688;p31">
            <a:extLst>
              <a:ext uri="{FF2B5EF4-FFF2-40B4-BE49-F238E27FC236}">
                <a16:creationId xmlns:a16="http://schemas.microsoft.com/office/drawing/2014/main" id="{28D36A3F-44EA-432B-A206-022D70D73103}"/>
              </a:ext>
            </a:extLst>
          </p:cNvPr>
          <p:cNvCxnSpPr>
            <a:stCxn id="205" idx="3"/>
            <a:endCxn id="166" idx="2"/>
          </p:cNvCxnSpPr>
          <p:nvPr/>
        </p:nvCxnSpPr>
        <p:spPr>
          <a:xfrm>
            <a:off x="6093776" y="2381785"/>
            <a:ext cx="662700" cy="19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689;p31">
            <a:extLst>
              <a:ext uri="{FF2B5EF4-FFF2-40B4-BE49-F238E27FC236}">
                <a16:creationId xmlns:a16="http://schemas.microsoft.com/office/drawing/2014/main" id="{F83E5CD5-C663-44F9-B5B8-46845132ED46}"/>
              </a:ext>
            </a:extLst>
          </p:cNvPr>
          <p:cNvCxnSpPr>
            <a:stCxn id="205" idx="3"/>
            <a:endCxn id="167" idx="2"/>
          </p:cNvCxnSpPr>
          <p:nvPr/>
        </p:nvCxnSpPr>
        <p:spPr>
          <a:xfrm>
            <a:off x="6093776" y="2381785"/>
            <a:ext cx="662700" cy="264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690;p31">
            <a:extLst>
              <a:ext uri="{FF2B5EF4-FFF2-40B4-BE49-F238E27FC236}">
                <a16:creationId xmlns:a16="http://schemas.microsoft.com/office/drawing/2014/main" id="{5BD6369B-429D-49B7-A4CE-48404BFBFB69}"/>
              </a:ext>
            </a:extLst>
          </p:cNvPr>
          <p:cNvCxnSpPr>
            <a:stCxn id="206" idx="3"/>
            <a:endCxn id="164" idx="2"/>
          </p:cNvCxnSpPr>
          <p:nvPr/>
        </p:nvCxnSpPr>
        <p:spPr>
          <a:xfrm>
            <a:off x="6095999" y="2687479"/>
            <a:ext cx="660600" cy="312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691;p31">
            <a:extLst>
              <a:ext uri="{FF2B5EF4-FFF2-40B4-BE49-F238E27FC236}">
                <a16:creationId xmlns:a16="http://schemas.microsoft.com/office/drawing/2014/main" id="{6737978F-1AB5-432E-90EE-1E41BDCFD9F9}"/>
              </a:ext>
            </a:extLst>
          </p:cNvPr>
          <p:cNvCxnSpPr>
            <a:stCxn id="206" idx="3"/>
            <a:endCxn id="165" idx="2"/>
          </p:cNvCxnSpPr>
          <p:nvPr/>
        </p:nvCxnSpPr>
        <p:spPr>
          <a:xfrm>
            <a:off x="6095999" y="2687479"/>
            <a:ext cx="660600" cy="98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692;p31">
            <a:extLst>
              <a:ext uri="{FF2B5EF4-FFF2-40B4-BE49-F238E27FC236}">
                <a16:creationId xmlns:a16="http://schemas.microsoft.com/office/drawing/2014/main" id="{C8D30166-1159-4D24-80A6-005430832CF7}"/>
              </a:ext>
            </a:extLst>
          </p:cNvPr>
          <p:cNvCxnSpPr>
            <a:stCxn id="206" idx="3"/>
            <a:endCxn id="166" idx="2"/>
          </p:cNvCxnSpPr>
          <p:nvPr/>
        </p:nvCxnSpPr>
        <p:spPr>
          <a:xfrm>
            <a:off x="6095999" y="2687479"/>
            <a:ext cx="660600" cy="166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693;p31">
            <a:extLst>
              <a:ext uri="{FF2B5EF4-FFF2-40B4-BE49-F238E27FC236}">
                <a16:creationId xmlns:a16="http://schemas.microsoft.com/office/drawing/2014/main" id="{A27C851B-0F1C-4902-A8BC-A822A0DD894F}"/>
              </a:ext>
            </a:extLst>
          </p:cNvPr>
          <p:cNvCxnSpPr>
            <a:stCxn id="206" idx="3"/>
            <a:endCxn id="167" idx="2"/>
          </p:cNvCxnSpPr>
          <p:nvPr/>
        </p:nvCxnSpPr>
        <p:spPr>
          <a:xfrm>
            <a:off x="6095999" y="2687479"/>
            <a:ext cx="660600" cy="233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694;p31">
            <a:extLst>
              <a:ext uri="{FF2B5EF4-FFF2-40B4-BE49-F238E27FC236}">
                <a16:creationId xmlns:a16="http://schemas.microsoft.com/office/drawing/2014/main" id="{211FBF91-2803-49A4-874E-E931831FA495}"/>
              </a:ext>
            </a:extLst>
          </p:cNvPr>
          <p:cNvCxnSpPr>
            <a:stCxn id="207" idx="3"/>
            <a:endCxn id="164" idx="2"/>
          </p:cNvCxnSpPr>
          <p:nvPr/>
        </p:nvCxnSpPr>
        <p:spPr>
          <a:xfrm>
            <a:off x="6096051" y="2981850"/>
            <a:ext cx="660600" cy="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695;p31">
            <a:extLst>
              <a:ext uri="{FF2B5EF4-FFF2-40B4-BE49-F238E27FC236}">
                <a16:creationId xmlns:a16="http://schemas.microsoft.com/office/drawing/2014/main" id="{553508FB-EC01-471F-B1EF-823746C909DC}"/>
              </a:ext>
            </a:extLst>
          </p:cNvPr>
          <p:cNvCxnSpPr>
            <a:stCxn id="207" idx="3"/>
            <a:endCxn id="165" idx="2"/>
          </p:cNvCxnSpPr>
          <p:nvPr/>
        </p:nvCxnSpPr>
        <p:spPr>
          <a:xfrm>
            <a:off x="6096051" y="2981850"/>
            <a:ext cx="660600" cy="69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696;p31">
            <a:extLst>
              <a:ext uri="{FF2B5EF4-FFF2-40B4-BE49-F238E27FC236}">
                <a16:creationId xmlns:a16="http://schemas.microsoft.com/office/drawing/2014/main" id="{18B6E637-2E7B-43BD-9B6F-0AC449EF7245}"/>
              </a:ext>
            </a:extLst>
          </p:cNvPr>
          <p:cNvCxnSpPr>
            <a:stCxn id="207" idx="3"/>
            <a:endCxn id="166" idx="2"/>
          </p:cNvCxnSpPr>
          <p:nvPr/>
        </p:nvCxnSpPr>
        <p:spPr>
          <a:xfrm>
            <a:off x="6096051" y="2981850"/>
            <a:ext cx="660600" cy="13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697;p31">
            <a:extLst>
              <a:ext uri="{FF2B5EF4-FFF2-40B4-BE49-F238E27FC236}">
                <a16:creationId xmlns:a16="http://schemas.microsoft.com/office/drawing/2014/main" id="{926D24D1-83E7-4335-AD7F-771E17BBE669}"/>
              </a:ext>
            </a:extLst>
          </p:cNvPr>
          <p:cNvCxnSpPr>
            <a:stCxn id="207" idx="3"/>
            <a:endCxn id="167" idx="2"/>
          </p:cNvCxnSpPr>
          <p:nvPr/>
        </p:nvCxnSpPr>
        <p:spPr>
          <a:xfrm>
            <a:off x="6096051" y="2981850"/>
            <a:ext cx="660600" cy="2042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698;p31">
            <a:extLst>
              <a:ext uri="{FF2B5EF4-FFF2-40B4-BE49-F238E27FC236}">
                <a16:creationId xmlns:a16="http://schemas.microsoft.com/office/drawing/2014/main" id="{0F13B279-8198-46A9-8876-8556CED4EC8B}"/>
              </a:ext>
            </a:extLst>
          </p:cNvPr>
          <p:cNvCxnSpPr>
            <a:stCxn id="208" idx="3"/>
            <a:endCxn id="165" idx="2"/>
          </p:cNvCxnSpPr>
          <p:nvPr/>
        </p:nvCxnSpPr>
        <p:spPr>
          <a:xfrm>
            <a:off x="6096000" y="3286337"/>
            <a:ext cx="660600" cy="38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699;p31">
            <a:extLst>
              <a:ext uri="{FF2B5EF4-FFF2-40B4-BE49-F238E27FC236}">
                <a16:creationId xmlns:a16="http://schemas.microsoft.com/office/drawing/2014/main" id="{3777D1C3-676D-4260-AE67-727613B2618D}"/>
              </a:ext>
            </a:extLst>
          </p:cNvPr>
          <p:cNvCxnSpPr>
            <a:stCxn id="208" idx="3"/>
            <a:endCxn id="166" idx="2"/>
          </p:cNvCxnSpPr>
          <p:nvPr/>
        </p:nvCxnSpPr>
        <p:spPr>
          <a:xfrm>
            <a:off x="6096000" y="3286337"/>
            <a:ext cx="660600" cy="1062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700;p31">
            <a:extLst>
              <a:ext uri="{FF2B5EF4-FFF2-40B4-BE49-F238E27FC236}">
                <a16:creationId xmlns:a16="http://schemas.microsoft.com/office/drawing/2014/main" id="{6500914D-D7D7-48D7-9177-5195D6137F7F}"/>
              </a:ext>
            </a:extLst>
          </p:cNvPr>
          <p:cNvCxnSpPr>
            <a:stCxn id="208" idx="3"/>
            <a:endCxn id="167" idx="2"/>
          </p:cNvCxnSpPr>
          <p:nvPr/>
        </p:nvCxnSpPr>
        <p:spPr>
          <a:xfrm>
            <a:off x="6096000" y="3286337"/>
            <a:ext cx="660600" cy="1737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701;p31">
            <a:extLst>
              <a:ext uri="{FF2B5EF4-FFF2-40B4-BE49-F238E27FC236}">
                <a16:creationId xmlns:a16="http://schemas.microsoft.com/office/drawing/2014/main" id="{99D4E092-A517-4AA7-A984-1210F6F551FC}"/>
              </a:ext>
            </a:extLst>
          </p:cNvPr>
          <p:cNvCxnSpPr>
            <a:stCxn id="210" idx="3"/>
            <a:endCxn id="165" idx="2"/>
          </p:cNvCxnSpPr>
          <p:nvPr/>
        </p:nvCxnSpPr>
        <p:spPr>
          <a:xfrm rot="10800000" flipH="1">
            <a:off x="6094503" y="3674469"/>
            <a:ext cx="662100" cy="1085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702;p31">
            <a:extLst>
              <a:ext uri="{FF2B5EF4-FFF2-40B4-BE49-F238E27FC236}">
                <a16:creationId xmlns:a16="http://schemas.microsoft.com/office/drawing/2014/main" id="{7EDBBA92-1E4D-4698-94D4-6F4AEBA1BB6A}"/>
              </a:ext>
            </a:extLst>
          </p:cNvPr>
          <p:cNvCxnSpPr>
            <a:stCxn id="210" idx="3"/>
            <a:endCxn id="166" idx="2"/>
          </p:cNvCxnSpPr>
          <p:nvPr/>
        </p:nvCxnSpPr>
        <p:spPr>
          <a:xfrm rot="10800000" flipH="1">
            <a:off x="6094503" y="4349169"/>
            <a:ext cx="662100" cy="411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703;p31">
            <a:extLst>
              <a:ext uri="{FF2B5EF4-FFF2-40B4-BE49-F238E27FC236}">
                <a16:creationId xmlns:a16="http://schemas.microsoft.com/office/drawing/2014/main" id="{4E7D4873-2A6D-4F7E-8AFD-3D041F25C087}"/>
              </a:ext>
            </a:extLst>
          </p:cNvPr>
          <p:cNvCxnSpPr>
            <a:stCxn id="210" idx="3"/>
            <a:endCxn id="167" idx="2"/>
          </p:cNvCxnSpPr>
          <p:nvPr/>
        </p:nvCxnSpPr>
        <p:spPr>
          <a:xfrm>
            <a:off x="6094503" y="4760169"/>
            <a:ext cx="662100" cy="264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704;p31">
            <a:extLst>
              <a:ext uri="{FF2B5EF4-FFF2-40B4-BE49-F238E27FC236}">
                <a16:creationId xmlns:a16="http://schemas.microsoft.com/office/drawing/2014/main" id="{9CC10240-E7B4-41C6-9893-CF3BAB4456DE}"/>
              </a:ext>
            </a:extLst>
          </p:cNvPr>
          <p:cNvCxnSpPr>
            <a:stCxn id="164" idx="2"/>
            <a:endCxn id="208" idx="3"/>
          </p:cNvCxnSpPr>
          <p:nvPr/>
        </p:nvCxnSpPr>
        <p:spPr>
          <a:xfrm flipH="1">
            <a:off x="6096013" y="2999448"/>
            <a:ext cx="660600" cy="28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705;p31">
            <a:extLst>
              <a:ext uri="{FF2B5EF4-FFF2-40B4-BE49-F238E27FC236}">
                <a16:creationId xmlns:a16="http://schemas.microsoft.com/office/drawing/2014/main" id="{E64BFAB9-9CEF-4D54-AFA2-B20BB7682B32}"/>
              </a:ext>
            </a:extLst>
          </p:cNvPr>
          <p:cNvCxnSpPr>
            <a:stCxn id="210" idx="3"/>
            <a:endCxn id="164" idx="2"/>
          </p:cNvCxnSpPr>
          <p:nvPr/>
        </p:nvCxnSpPr>
        <p:spPr>
          <a:xfrm rot="10800000" flipH="1">
            <a:off x="6094503" y="2999469"/>
            <a:ext cx="662100" cy="1760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706;p31">
            <a:extLst>
              <a:ext uri="{FF2B5EF4-FFF2-40B4-BE49-F238E27FC236}">
                <a16:creationId xmlns:a16="http://schemas.microsoft.com/office/drawing/2014/main" id="{1C51B057-00F2-405C-8C88-B678AE3B3EAD}"/>
              </a:ext>
            </a:extLst>
          </p:cNvPr>
          <p:cNvCxnSpPr>
            <a:stCxn id="211" idx="3"/>
            <a:endCxn id="164" idx="2"/>
          </p:cNvCxnSpPr>
          <p:nvPr/>
        </p:nvCxnSpPr>
        <p:spPr>
          <a:xfrm rot="10800000" flipH="1">
            <a:off x="6097629" y="2999574"/>
            <a:ext cx="659100" cy="2051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707;p31">
            <a:extLst>
              <a:ext uri="{FF2B5EF4-FFF2-40B4-BE49-F238E27FC236}">
                <a16:creationId xmlns:a16="http://schemas.microsoft.com/office/drawing/2014/main" id="{AD6FFC55-CF72-4167-B8C9-02F9E5C7066F}"/>
              </a:ext>
            </a:extLst>
          </p:cNvPr>
          <p:cNvCxnSpPr>
            <a:stCxn id="211" idx="3"/>
            <a:endCxn id="165" idx="2"/>
          </p:cNvCxnSpPr>
          <p:nvPr/>
        </p:nvCxnSpPr>
        <p:spPr>
          <a:xfrm rot="10800000" flipH="1">
            <a:off x="6097629" y="3674274"/>
            <a:ext cx="659100" cy="137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708;p31">
            <a:extLst>
              <a:ext uri="{FF2B5EF4-FFF2-40B4-BE49-F238E27FC236}">
                <a16:creationId xmlns:a16="http://schemas.microsoft.com/office/drawing/2014/main" id="{CEB047C8-E986-4D3E-87C6-C7BDD51EDFC0}"/>
              </a:ext>
            </a:extLst>
          </p:cNvPr>
          <p:cNvCxnSpPr>
            <a:stCxn id="211" idx="3"/>
            <a:endCxn id="166" idx="2"/>
          </p:cNvCxnSpPr>
          <p:nvPr/>
        </p:nvCxnSpPr>
        <p:spPr>
          <a:xfrm rot="10800000" flipH="1">
            <a:off x="6097629" y="4349274"/>
            <a:ext cx="659100" cy="70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709;p31">
            <a:extLst>
              <a:ext uri="{FF2B5EF4-FFF2-40B4-BE49-F238E27FC236}">
                <a16:creationId xmlns:a16="http://schemas.microsoft.com/office/drawing/2014/main" id="{883192FF-3B17-4AFD-9D2E-CEFBCED7D313}"/>
              </a:ext>
            </a:extLst>
          </p:cNvPr>
          <p:cNvCxnSpPr>
            <a:stCxn id="211" idx="3"/>
            <a:endCxn id="167" idx="2"/>
          </p:cNvCxnSpPr>
          <p:nvPr/>
        </p:nvCxnSpPr>
        <p:spPr>
          <a:xfrm rot="10800000" flipH="1">
            <a:off x="6097629" y="5023974"/>
            <a:ext cx="659100" cy="27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710;p31">
            <a:extLst>
              <a:ext uri="{FF2B5EF4-FFF2-40B4-BE49-F238E27FC236}">
                <a16:creationId xmlns:a16="http://schemas.microsoft.com/office/drawing/2014/main" id="{CE11D59D-CF5B-4689-84A6-7C7E0EB2A161}"/>
              </a:ext>
            </a:extLst>
          </p:cNvPr>
          <p:cNvCxnSpPr>
            <a:stCxn id="212" idx="3"/>
            <a:endCxn id="164" idx="2"/>
          </p:cNvCxnSpPr>
          <p:nvPr/>
        </p:nvCxnSpPr>
        <p:spPr>
          <a:xfrm rot="10800000" flipH="1">
            <a:off x="6097629" y="2999363"/>
            <a:ext cx="659100" cy="234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711;p31">
            <a:extLst>
              <a:ext uri="{FF2B5EF4-FFF2-40B4-BE49-F238E27FC236}">
                <a16:creationId xmlns:a16="http://schemas.microsoft.com/office/drawing/2014/main" id="{05F5F7D4-532C-44EE-9ADA-44014EB26CEA}"/>
              </a:ext>
            </a:extLst>
          </p:cNvPr>
          <p:cNvCxnSpPr>
            <a:stCxn id="212" idx="3"/>
            <a:endCxn id="165" idx="2"/>
          </p:cNvCxnSpPr>
          <p:nvPr/>
        </p:nvCxnSpPr>
        <p:spPr>
          <a:xfrm rot="10800000" flipH="1">
            <a:off x="6097629" y="3674363"/>
            <a:ext cx="659100" cy="16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712;p31">
            <a:extLst>
              <a:ext uri="{FF2B5EF4-FFF2-40B4-BE49-F238E27FC236}">
                <a16:creationId xmlns:a16="http://schemas.microsoft.com/office/drawing/2014/main" id="{BFA706DD-B6E7-4B8A-8890-367601D3A143}"/>
              </a:ext>
            </a:extLst>
          </p:cNvPr>
          <p:cNvCxnSpPr>
            <a:stCxn id="212" idx="3"/>
            <a:endCxn id="166" idx="2"/>
          </p:cNvCxnSpPr>
          <p:nvPr/>
        </p:nvCxnSpPr>
        <p:spPr>
          <a:xfrm rot="10800000" flipH="1">
            <a:off x="6097629" y="4349063"/>
            <a:ext cx="659100" cy="992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713;p31">
            <a:extLst>
              <a:ext uri="{FF2B5EF4-FFF2-40B4-BE49-F238E27FC236}">
                <a16:creationId xmlns:a16="http://schemas.microsoft.com/office/drawing/2014/main" id="{B43CC7DF-A833-4337-AEC9-4727D7FB2FE1}"/>
              </a:ext>
            </a:extLst>
          </p:cNvPr>
          <p:cNvCxnSpPr>
            <a:stCxn id="212" idx="3"/>
            <a:endCxn id="167" idx="2"/>
          </p:cNvCxnSpPr>
          <p:nvPr/>
        </p:nvCxnSpPr>
        <p:spPr>
          <a:xfrm rot="10800000" flipH="1">
            <a:off x="6097629" y="5024063"/>
            <a:ext cx="659100" cy="3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714;p31">
            <a:extLst>
              <a:ext uri="{FF2B5EF4-FFF2-40B4-BE49-F238E27FC236}">
                <a16:creationId xmlns:a16="http://schemas.microsoft.com/office/drawing/2014/main" id="{FD763D88-5401-4920-B9D9-5F13472EC6E4}"/>
              </a:ext>
            </a:extLst>
          </p:cNvPr>
          <p:cNvCxnSpPr>
            <a:stCxn id="209" idx="3"/>
            <a:endCxn id="164" idx="2"/>
          </p:cNvCxnSpPr>
          <p:nvPr/>
        </p:nvCxnSpPr>
        <p:spPr>
          <a:xfrm rot="10800000" flipH="1">
            <a:off x="6094509" y="2999380"/>
            <a:ext cx="662100" cy="2641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715;p31">
            <a:extLst>
              <a:ext uri="{FF2B5EF4-FFF2-40B4-BE49-F238E27FC236}">
                <a16:creationId xmlns:a16="http://schemas.microsoft.com/office/drawing/2014/main" id="{89941B90-6875-43BE-A0F5-23533D11DC2C}"/>
              </a:ext>
            </a:extLst>
          </p:cNvPr>
          <p:cNvCxnSpPr>
            <a:stCxn id="209" idx="3"/>
            <a:endCxn id="165" idx="2"/>
          </p:cNvCxnSpPr>
          <p:nvPr/>
        </p:nvCxnSpPr>
        <p:spPr>
          <a:xfrm rot="10800000" flipH="1">
            <a:off x="6094509" y="3674380"/>
            <a:ext cx="662100" cy="196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716;p31">
            <a:extLst>
              <a:ext uri="{FF2B5EF4-FFF2-40B4-BE49-F238E27FC236}">
                <a16:creationId xmlns:a16="http://schemas.microsoft.com/office/drawing/2014/main" id="{BC141C3D-36A9-42E1-8484-7E82594CBBAF}"/>
              </a:ext>
            </a:extLst>
          </p:cNvPr>
          <p:cNvCxnSpPr>
            <a:stCxn id="209" idx="3"/>
            <a:endCxn id="166" idx="2"/>
          </p:cNvCxnSpPr>
          <p:nvPr/>
        </p:nvCxnSpPr>
        <p:spPr>
          <a:xfrm rot="10800000" flipH="1">
            <a:off x="6094509" y="4349080"/>
            <a:ext cx="662100" cy="129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717;p31">
            <a:extLst>
              <a:ext uri="{FF2B5EF4-FFF2-40B4-BE49-F238E27FC236}">
                <a16:creationId xmlns:a16="http://schemas.microsoft.com/office/drawing/2014/main" id="{5DEA54EF-E9AE-467B-95C3-C6B6F0071780}"/>
              </a:ext>
            </a:extLst>
          </p:cNvPr>
          <p:cNvCxnSpPr>
            <a:stCxn id="209" idx="3"/>
            <a:endCxn id="167" idx="2"/>
          </p:cNvCxnSpPr>
          <p:nvPr/>
        </p:nvCxnSpPr>
        <p:spPr>
          <a:xfrm rot="10800000" flipH="1">
            <a:off x="6094509" y="5024080"/>
            <a:ext cx="662100" cy="61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718;p31">
            <a:extLst>
              <a:ext uri="{FF2B5EF4-FFF2-40B4-BE49-F238E27FC236}">
                <a16:creationId xmlns:a16="http://schemas.microsoft.com/office/drawing/2014/main" id="{C2C6ECC7-050E-4C6A-B4EE-551F23401BF9}"/>
              </a:ext>
            </a:extLst>
          </p:cNvPr>
          <p:cNvCxnSpPr>
            <a:stCxn id="164" idx="6"/>
          </p:cNvCxnSpPr>
          <p:nvPr/>
        </p:nvCxnSpPr>
        <p:spPr>
          <a:xfrm>
            <a:off x="7085113" y="2999448"/>
            <a:ext cx="3840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1" name="Google Shape;719;p31">
            <a:extLst>
              <a:ext uri="{FF2B5EF4-FFF2-40B4-BE49-F238E27FC236}">
                <a16:creationId xmlns:a16="http://schemas.microsoft.com/office/drawing/2014/main" id="{55CA996E-B3EB-4D7F-A324-178B605E3ED8}"/>
              </a:ext>
            </a:extLst>
          </p:cNvPr>
          <p:cNvCxnSpPr>
            <a:stCxn id="165" idx="6"/>
            <a:endCxn id="357" idx="1"/>
          </p:cNvCxnSpPr>
          <p:nvPr/>
        </p:nvCxnSpPr>
        <p:spPr>
          <a:xfrm rot="10800000" flipH="1">
            <a:off x="7085113" y="3669227"/>
            <a:ext cx="382500" cy="5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2" name="Google Shape;721;p31">
            <a:extLst>
              <a:ext uri="{FF2B5EF4-FFF2-40B4-BE49-F238E27FC236}">
                <a16:creationId xmlns:a16="http://schemas.microsoft.com/office/drawing/2014/main" id="{CB607E8A-A9D8-47D5-97BA-A0934BA915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935" y="4703285"/>
            <a:ext cx="895410" cy="665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722;p31">
            <a:extLst>
              <a:ext uri="{FF2B5EF4-FFF2-40B4-BE49-F238E27FC236}">
                <a16:creationId xmlns:a16="http://schemas.microsoft.com/office/drawing/2014/main" id="{D6A1DE6B-8292-4ECF-8FFC-E7218944DB13}"/>
              </a:ext>
            </a:extLst>
          </p:cNvPr>
          <p:cNvCxnSpPr>
            <a:stCxn id="167" idx="6"/>
            <a:endCxn id="202" idx="1"/>
          </p:cNvCxnSpPr>
          <p:nvPr/>
        </p:nvCxnSpPr>
        <p:spPr>
          <a:xfrm>
            <a:off x="7085113" y="5024083"/>
            <a:ext cx="384900" cy="12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723;p31">
            <a:extLst>
              <a:ext uri="{FF2B5EF4-FFF2-40B4-BE49-F238E27FC236}">
                <a16:creationId xmlns:a16="http://schemas.microsoft.com/office/drawing/2014/main" id="{FF75776E-A6A6-4A11-9E3D-66CE20EC2BB0}"/>
              </a:ext>
            </a:extLst>
          </p:cNvPr>
          <p:cNvCxnSpPr>
            <a:stCxn id="166" idx="6"/>
          </p:cNvCxnSpPr>
          <p:nvPr/>
        </p:nvCxnSpPr>
        <p:spPr>
          <a:xfrm>
            <a:off x="7085113" y="4349205"/>
            <a:ext cx="3840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5" name="Google Shape;686;p31">
            <a:extLst>
              <a:ext uri="{FF2B5EF4-FFF2-40B4-BE49-F238E27FC236}">
                <a16:creationId xmlns:a16="http://schemas.microsoft.com/office/drawing/2014/main" id="{5B7440D7-3403-4C97-86BA-D6C5AC9341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9" b="168"/>
          <a:stretch/>
        </p:blipFill>
        <p:spPr>
          <a:xfrm>
            <a:off x="5712036" y="2239967"/>
            <a:ext cx="381740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668;p31">
            <a:extLst>
              <a:ext uri="{FF2B5EF4-FFF2-40B4-BE49-F238E27FC236}">
                <a16:creationId xmlns:a16="http://schemas.microsoft.com/office/drawing/2014/main" id="{B5CD58FC-D942-4847-9E13-74B389FD9C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68"/>
          <a:stretch/>
        </p:blipFill>
        <p:spPr>
          <a:xfrm>
            <a:off x="5711983" y="2544802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670;p31">
            <a:extLst>
              <a:ext uri="{FF2B5EF4-FFF2-40B4-BE49-F238E27FC236}">
                <a16:creationId xmlns:a16="http://schemas.microsoft.com/office/drawing/2014/main" id="{0A187945-2969-497A-857D-703BA27FDFA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9" b="178"/>
          <a:stretch/>
        </p:blipFill>
        <p:spPr>
          <a:xfrm>
            <a:off x="5712035" y="2839181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672;p31">
            <a:extLst>
              <a:ext uri="{FF2B5EF4-FFF2-40B4-BE49-F238E27FC236}">
                <a16:creationId xmlns:a16="http://schemas.microsoft.com/office/drawing/2014/main" id="{C9EDDAFB-090C-4417-83E6-6A8AA26B2A3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9" b="168"/>
          <a:stretch/>
        </p:blipFill>
        <p:spPr>
          <a:xfrm>
            <a:off x="5711984" y="3143674"/>
            <a:ext cx="384016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674;p31">
            <a:extLst>
              <a:ext uri="{FF2B5EF4-FFF2-40B4-BE49-F238E27FC236}">
                <a16:creationId xmlns:a16="http://schemas.microsoft.com/office/drawing/2014/main" id="{3282BCDE-747E-4A4F-A1DE-9A54EA15BB7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9" b="178"/>
          <a:stretch/>
        </p:blipFill>
        <p:spPr>
          <a:xfrm>
            <a:off x="5710493" y="5498211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676;p31">
            <a:extLst>
              <a:ext uri="{FF2B5EF4-FFF2-40B4-BE49-F238E27FC236}">
                <a16:creationId xmlns:a16="http://schemas.microsoft.com/office/drawing/2014/main" id="{225316AB-EE76-4DEF-9BD0-68DFEEB9BA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69" b="168"/>
          <a:stretch/>
        </p:blipFill>
        <p:spPr>
          <a:xfrm>
            <a:off x="5710501" y="4617501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678;p31">
            <a:extLst>
              <a:ext uri="{FF2B5EF4-FFF2-40B4-BE49-F238E27FC236}">
                <a16:creationId xmlns:a16="http://schemas.microsoft.com/office/drawing/2014/main" id="{5E747042-6ECE-46E7-8D8B-E60609BDD22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69" b="178"/>
          <a:stretch/>
        </p:blipFill>
        <p:spPr>
          <a:xfrm>
            <a:off x="5713613" y="4908304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680;p31">
            <a:extLst>
              <a:ext uri="{FF2B5EF4-FFF2-40B4-BE49-F238E27FC236}">
                <a16:creationId xmlns:a16="http://schemas.microsoft.com/office/drawing/2014/main" id="{6188A94F-52C6-47C7-9FFD-66E38FFA655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69" b="178"/>
          <a:stretch/>
        </p:blipFill>
        <p:spPr>
          <a:xfrm>
            <a:off x="5713613" y="5199094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724;p31">
            <a:extLst>
              <a:ext uri="{FF2B5EF4-FFF2-40B4-BE49-F238E27FC236}">
                <a16:creationId xmlns:a16="http://schemas.microsoft.com/office/drawing/2014/main" id="{32F05F0D-6438-4DAF-92AA-38585ABC223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67038" y="2654936"/>
            <a:ext cx="895406" cy="64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725;p31">
            <a:extLst>
              <a:ext uri="{FF2B5EF4-FFF2-40B4-BE49-F238E27FC236}">
                <a16:creationId xmlns:a16="http://schemas.microsoft.com/office/drawing/2014/main" id="{F03932D0-6028-4480-A381-2CEA8E3F79A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468357" y="4036167"/>
            <a:ext cx="898562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726;p31">
            <a:extLst>
              <a:ext uri="{FF2B5EF4-FFF2-40B4-BE49-F238E27FC236}">
                <a16:creationId xmlns:a16="http://schemas.microsoft.com/office/drawing/2014/main" id="{4E48C4C9-BAAF-46E7-AB18-385D9AB8D925}"/>
              </a:ext>
            </a:extLst>
          </p:cNvPr>
          <p:cNvCxnSpPr>
            <a:stCxn id="141" idx="6"/>
            <a:endCxn id="205" idx="1"/>
          </p:cNvCxnSpPr>
          <p:nvPr/>
        </p:nvCxnSpPr>
        <p:spPr>
          <a:xfrm>
            <a:off x="5371299" y="2379349"/>
            <a:ext cx="340800" cy="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" name="Google Shape;727;p31">
            <a:extLst>
              <a:ext uri="{FF2B5EF4-FFF2-40B4-BE49-F238E27FC236}">
                <a16:creationId xmlns:a16="http://schemas.microsoft.com/office/drawing/2014/main" id="{E690657B-57E0-48C4-8D59-6548236564C9}"/>
              </a:ext>
            </a:extLst>
          </p:cNvPr>
          <p:cNvSpPr/>
          <p:nvPr/>
        </p:nvSpPr>
        <p:spPr>
          <a:xfrm>
            <a:off x="5168868" y="3467493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728;p31">
            <a:extLst>
              <a:ext uri="{FF2B5EF4-FFF2-40B4-BE49-F238E27FC236}">
                <a16:creationId xmlns:a16="http://schemas.microsoft.com/office/drawing/2014/main" id="{9F3B6B7F-35B3-48DE-9DC4-B9C4B3996AB7}"/>
              </a:ext>
            </a:extLst>
          </p:cNvPr>
          <p:cNvSpPr/>
          <p:nvPr/>
        </p:nvSpPr>
        <p:spPr>
          <a:xfrm>
            <a:off x="5177403" y="3760717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729;p31">
            <a:extLst>
              <a:ext uri="{FF2B5EF4-FFF2-40B4-BE49-F238E27FC236}">
                <a16:creationId xmlns:a16="http://schemas.microsoft.com/office/drawing/2014/main" id="{A6F21CE8-50B7-4ADD-91D9-713838C9BBC0}"/>
              </a:ext>
            </a:extLst>
          </p:cNvPr>
          <p:cNvSpPr/>
          <p:nvPr/>
        </p:nvSpPr>
        <p:spPr>
          <a:xfrm>
            <a:off x="5178954" y="4075505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730;p31">
            <a:extLst>
              <a:ext uri="{FF2B5EF4-FFF2-40B4-BE49-F238E27FC236}">
                <a16:creationId xmlns:a16="http://schemas.microsoft.com/office/drawing/2014/main" id="{042A95CB-8D95-4C3F-8464-1A0F4AC3985E}"/>
              </a:ext>
            </a:extLst>
          </p:cNvPr>
          <p:cNvSpPr/>
          <p:nvPr/>
        </p:nvSpPr>
        <p:spPr>
          <a:xfrm>
            <a:off x="5178954" y="4379512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731;p31">
            <a:extLst>
              <a:ext uri="{FF2B5EF4-FFF2-40B4-BE49-F238E27FC236}">
                <a16:creationId xmlns:a16="http://schemas.microsoft.com/office/drawing/2014/main" id="{48AA5A3C-009E-475F-8C23-5A4D78CB4338}"/>
              </a:ext>
            </a:extLst>
          </p:cNvPr>
          <p:cNvCxnSpPr>
            <a:stCxn id="320" idx="6"/>
            <a:endCxn id="325" idx="1"/>
          </p:cNvCxnSpPr>
          <p:nvPr/>
        </p:nvCxnSpPr>
        <p:spPr>
          <a:xfrm>
            <a:off x="5371368" y="3568743"/>
            <a:ext cx="339000" cy="4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5" name="Google Shape;732;p31">
            <a:extLst>
              <a:ext uri="{FF2B5EF4-FFF2-40B4-BE49-F238E27FC236}">
                <a16:creationId xmlns:a16="http://schemas.microsoft.com/office/drawing/2014/main" id="{B3DA1D8D-EEF9-4986-B638-B98B65ABB4C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3462" b="3461"/>
          <a:stretch/>
        </p:blipFill>
        <p:spPr>
          <a:xfrm>
            <a:off x="5710466" y="3440171"/>
            <a:ext cx="384020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733;p31">
            <a:extLst>
              <a:ext uri="{FF2B5EF4-FFF2-40B4-BE49-F238E27FC236}">
                <a16:creationId xmlns:a16="http://schemas.microsoft.com/office/drawing/2014/main" id="{0BC7EC1A-B2B8-43B1-899C-D64AC9ED705D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98" r="288"/>
          <a:stretch/>
        </p:blipFill>
        <p:spPr>
          <a:xfrm>
            <a:off x="5710423" y="3717825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734;p31">
            <a:extLst>
              <a:ext uri="{FF2B5EF4-FFF2-40B4-BE49-F238E27FC236}">
                <a16:creationId xmlns:a16="http://schemas.microsoft.com/office/drawing/2014/main" id="{A8763E28-0400-4033-B466-5D2EDEF2BC7A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87" r="297"/>
          <a:stretch/>
        </p:blipFill>
        <p:spPr>
          <a:xfrm>
            <a:off x="5710484" y="4020621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735;p31">
            <a:extLst>
              <a:ext uri="{FF2B5EF4-FFF2-40B4-BE49-F238E27FC236}">
                <a16:creationId xmlns:a16="http://schemas.microsoft.com/office/drawing/2014/main" id="{E5994ADC-0441-46A9-821B-FE678CDA54A3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87" r="297"/>
          <a:stretch/>
        </p:blipFill>
        <p:spPr>
          <a:xfrm>
            <a:off x="5710482" y="4323395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736;p31">
            <a:extLst>
              <a:ext uri="{FF2B5EF4-FFF2-40B4-BE49-F238E27FC236}">
                <a16:creationId xmlns:a16="http://schemas.microsoft.com/office/drawing/2014/main" id="{10ED8155-1B69-4112-82EE-0C2289E2C8CE}"/>
              </a:ext>
            </a:extLst>
          </p:cNvPr>
          <p:cNvCxnSpPr>
            <a:stCxn id="321" idx="6"/>
            <a:endCxn id="326" idx="1"/>
          </p:cNvCxnSpPr>
          <p:nvPr/>
        </p:nvCxnSpPr>
        <p:spPr>
          <a:xfrm>
            <a:off x="5379903" y="3861967"/>
            <a:ext cx="3306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Google Shape;737;p31">
            <a:extLst>
              <a:ext uri="{FF2B5EF4-FFF2-40B4-BE49-F238E27FC236}">
                <a16:creationId xmlns:a16="http://schemas.microsoft.com/office/drawing/2014/main" id="{9886690B-35C1-43E4-8F6B-345BFAE608D5}"/>
              </a:ext>
            </a:extLst>
          </p:cNvPr>
          <p:cNvCxnSpPr>
            <a:stCxn id="322" idx="6"/>
            <a:endCxn id="327" idx="1"/>
          </p:cNvCxnSpPr>
          <p:nvPr/>
        </p:nvCxnSpPr>
        <p:spPr>
          <a:xfrm rot="10800000" flipH="1">
            <a:off x="5381454" y="4164755"/>
            <a:ext cx="329100" cy="12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738;p31">
            <a:extLst>
              <a:ext uri="{FF2B5EF4-FFF2-40B4-BE49-F238E27FC236}">
                <a16:creationId xmlns:a16="http://schemas.microsoft.com/office/drawing/2014/main" id="{D1CE3591-81B6-4FE1-91B1-F8D041FC8444}"/>
              </a:ext>
            </a:extLst>
          </p:cNvPr>
          <p:cNvCxnSpPr>
            <a:stCxn id="323" idx="6"/>
            <a:endCxn id="328" idx="1"/>
          </p:cNvCxnSpPr>
          <p:nvPr/>
        </p:nvCxnSpPr>
        <p:spPr>
          <a:xfrm rot="10800000" flipH="1">
            <a:off x="5381454" y="4467262"/>
            <a:ext cx="329100" cy="13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2" name="Google Shape;739;p31">
            <a:extLst>
              <a:ext uri="{FF2B5EF4-FFF2-40B4-BE49-F238E27FC236}">
                <a16:creationId xmlns:a16="http://schemas.microsoft.com/office/drawing/2014/main" id="{6DE6B662-57A4-4B52-98DE-AFDAC3A373DC}"/>
              </a:ext>
            </a:extLst>
          </p:cNvPr>
          <p:cNvCxnSpPr>
            <a:stCxn id="140" idx="3"/>
            <a:endCxn id="320" idx="2"/>
          </p:cNvCxnSpPr>
          <p:nvPr/>
        </p:nvCxnSpPr>
        <p:spPr>
          <a:xfrm rot="10800000" flipH="1">
            <a:off x="4624866" y="3568666"/>
            <a:ext cx="543900" cy="443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740;p31">
            <a:extLst>
              <a:ext uri="{FF2B5EF4-FFF2-40B4-BE49-F238E27FC236}">
                <a16:creationId xmlns:a16="http://schemas.microsoft.com/office/drawing/2014/main" id="{52934A2E-DF66-423A-9786-D874055A5521}"/>
              </a:ext>
            </a:extLst>
          </p:cNvPr>
          <p:cNvCxnSpPr>
            <a:stCxn id="140" idx="3"/>
            <a:endCxn id="321" idx="2"/>
          </p:cNvCxnSpPr>
          <p:nvPr/>
        </p:nvCxnSpPr>
        <p:spPr>
          <a:xfrm rot="10800000" flipH="1">
            <a:off x="4624866" y="3862066"/>
            <a:ext cx="552600" cy="149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741;p31">
            <a:extLst>
              <a:ext uri="{FF2B5EF4-FFF2-40B4-BE49-F238E27FC236}">
                <a16:creationId xmlns:a16="http://schemas.microsoft.com/office/drawing/2014/main" id="{FEBBE201-D9BA-425F-91DF-EEBB54122F45}"/>
              </a:ext>
            </a:extLst>
          </p:cNvPr>
          <p:cNvCxnSpPr>
            <a:stCxn id="140" idx="3"/>
            <a:endCxn id="322" idx="2"/>
          </p:cNvCxnSpPr>
          <p:nvPr/>
        </p:nvCxnSpPr>
        <p:spPr>
          <a:xfrm>
            <a:off x="4624866" y="4011766"/>
            <a:ext cx="554100" cy="165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742;p31">
            <a:extLst>
              <a:ext uri="{FF2B5EF4-FFF2-40B4-BE49-F238E27FC236}">
                <a16:creationId xmlns:a16="http://schemas.microsoft.com/office/drawing/2014/main" id="{C19D3BCD-8C46-46A5-BEFF-12EB7622C6D2}"/>
              </a:ext>
            </a:extLst>
          </p:cNvPr>
          <p:cNvCxnSpPr>
            <a:stCxn id="140" idx="3"/>
            <a:endCxn id="323" idx="2"/>
          </p:cNvCxnSpPr>
          <p:nvPr/>
        </p:nvCxnSpPr>
        <p:spPr>
          <a:xfrm>
            <a:off x="4624866" y="4011766"/>
            <a:ext cx="554100" cy="46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743;p31">
            <a:extLst>
              <a:ext uri="{FF2B5EF4-FFF2-40B4-BE49-F238E27FC236}">
                <a16:creationId xmlns:a16="http://schemas.microsoft.com/office/drawing/2014/main" id="{B7C555A4-1FC9-429A-8B2F-8507C644B012}"/>
              </a:ext>
            </a:extLst>
          </p:cNvPr>
          <p:cNvCxnSpPr>
            <a:stCxn id="164" idx="2"/>
            <a:endCxn id="325" idx="3"/>
          </p:cNvCxnSpPr>
          <p:nvPr/>
        </p:nvCxnSpPr>
        <p:spPr>
          <a:xfrm flipH="1">
            <a:off x="6094513" y="2999448"/>
            <a:ext cx="662100" cy="573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744;p31">
            <a:extLst>
              <a:ext uri="{FF2B5EF4-FFF2-40B4-BE49-F238E27FC236}">
                <a16:creationId xmlns:a16="http://schemas.microsoft.com/office/drawing/2014/main" id="{5A17140B-C3FA-4A88-A860-A53DB310EA1C}"/>
              </a:ext>
            </a:extLst>
          </p:cNvPr>
          <p:cNvCxnSpPr>
            <a:stCxn id="164" idx="2"/>
            <a:endCxn id="326" idx="3"/>
          </p:cNvCxnSpPr>
          <p:nvPr/>
        </p:nvCxnSpPr>
        <p:spPr>
          <a:xfrm flipH="1">
            <a:off x="6094513" y="2999448"/>
            <a:ext cx="662100" cy="862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745;p31">
            <a:extLst>
              <a:ext uri="{FF2B5EF4-FFF2-40B4-BE49-F238E27FC236}">
                <a16:creationId xmlns:a16="http://schemas.microsoft.com/office/drawing/2014/main" id="{247039D3-C21C-4D1B-9F4C-AB4CEBBC439E}"/>
              </a:ext>
            </a:extLst>
          </p:cNvPr>
          <p:cNvCxnSpPr>
            <a:stCxn id="164" idx="2"/>
            <a:endCxn id="327" idx="3"/>
          </p:cNvCxnSpPr>
          <p:nvPr/>
        </p:nvCxnSpPr>
        <p:spPr>
          <a:xfrm flipH="1">
            <a:off x="6094513" y="2999448"/>
            <a:ext cx="662100" cy="1165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746;p31">
            <a:extLst>
              <a:ext uri="{FF2B5EF4-FFF2-40B4-BE49-F238E27FC236}">
                <a16:creationId xmlns:a16="http://schemas.microsoft.com/office/drawing/2014/main" id="{9F1042A4-DBA3-4EB3-A75D-B5CF2BD7BDB1}"/>
              </a:ext>
            </a:extLst>
          </p:cNvPr>
          <p:cNvCxnSpPr>
            <a:stCxn id="164" idx="2"/>
            <a:endCxn id="328" idx="3"/>
          </p:cNvCxnSpPr>
          <p:nvPr/>
        </p:nvCxnSpPr>
        <p:spPr>
          <a:xfrm flipH="1">
            <a:off x="6094513" y="2999448"/>
            <a:ext cx="662100" cy="146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747;p31">
            <a:extLst>
              <a:ext uri="{FF2B5EF4-FFF2-40B4-BE49-F238E27FC236}">
                <a16:creationId xmlns:a16="http://schemas.microsoft.com/office/drawing/2014/main" id="{415CC492-B4DC-4D2A-A484-69ECDA27212B}"/>
              </a:ext>
            </a:extLst>
          </p:cNvPr>
          <p:cNvCxnSpPr>
            <a:stCxn id="165" idx="2"/>
            <a:endCxn id="325" idx="3"/>
          </p:cNvCxnSpPr>
          <p:nvPr/>
        </p:nvCxnSpPr>
        <p:spPr>
          <a:xfrm rot="10800000">
            <a:off x="6094513" y="3573527"/>
            <a:ext cx="662100" cy="10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748;p31">
            <a:extLst>
              <a:ext uri="{FF2B5EF4-FFF2-40B4-BE49-F238E27FC236}">
                <a16:creationId xmlns:a16="http://schemas.microsoft.com/office/drawing/2014/main" id="{ECEA80DC-A553-4D3F-A0E3-D63E43C68B46}"/>
              </a:ext>
            </a:extLst>
          </p:cNvPr>
          <p:cNvCxnSpPr>
            <a:stCxn id="166" idx="2"/>
            <a:endCxn id="325" idx="3"/>
          </p:cNvCxnSpPr>
          <p:nvPr/>
        </p:nvCxnSpPr>
        <p:spPr>
          <a:xfrm rot="10800000">
            <a:off x="6094513" y="3573405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749;p31">
            <a:extLst>
              <a:ext uri="{FF2B5EF4-FFF2-40B4-BE49-F238E27FC236}">
                <a16:creationId xmlns:a16="http://schemas.microsoft.com/office/drawing/2014/main" id="{583D1BA1-CAFA-4895-8387-FBA1A32A5B1B}"/>
              </a:ext>
            </a:extLst>
          </p:cNvPr>
          <p:cNvCxnSpPr>
            <a:stCxn id="166" idx="2"/>
            <a:endCxn id="325" idx="3"/>
          </p:cNvCxnSpPr>
          <p:nvPr/>
        </p:nvCxnSpPr>
        <p:spPr>
          <a:xfrm rot="10800000">
            <a:off x="6094513" y="3573405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750;p31">
            <a:extLst>
              <a:ext uri="{FF2B5EF4-FFF2-40B4-BE49-F238E27FC236}">
                <a16:creationId xmlns:a16="http://schemas.microsoft.com/office/drawing/2014/main" id="{A8E4B7C6-07E8-48C3-8B7A-C0F9F1FB4753}"/>
              </a:ext>
            </a:extLst>
          </p:cNvPr>
          <p:cNvCxnSpPr>
            <a:stCxn id="166" idx="2"/>
            <a:endCxn id="325" idx="3"/>
          </p:cNvCxnSpPr>
          <p:nvPr/>
        </p:nvCxnSpPr>
        <p:spPr>
          <a:xfrm rot="10800000">
            <a:off x="6094513" y="3573405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751;p31">
            <a:extLst>
              <a:ext uri="{FF2B5EF4-FFF2-40B4-BE49-F238E27FC236}">
                <a16:creationId xmlns:a16="http://schemas.microsoft.com/office/drawing/2014/main" id="{7475EFA9-F2DF-4F59-BFFD-065EC5D7781B}"/>
              </a:ext>
            </a:extLst>
          </p:cNvPr>
          <p:cNvCxnSpPr>
            <a:stCxn id="167" idx="2"/>
            <a:endCxn id="325" idx="3"/>
          </p:cNvCxnSpPr>
          <p:nvPr/>
        </p:nvCxnSpPr>
        <p:spPr>
          <a:xfrm rot="10800000">
            <a:off x="6094513" y="3573283"/>
            <a:ext cx="662100" cy="145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752;p31">
            <a:extLst>
              <a:ext uri="{FF2B5EF4-FFF2-40B4-BE49-F238E27FC236}">
                <a16:creationId xmlns:a16="http://schemas.microsoft.com/office/drawing/2014/main" id="{81AAF9AE-67D4-49D9-B144-8C4B7A60EED9}"/>
              </a:ext>
            </a:extLst>
          </p:cNvPr>
          <p:cNvCxnSpPr>
            <a:stCxn id="164" idx="2"/>
            <a:endCxn id="327" idx="3"/>
          </p:cNvCxnSpPr>
          <p:nvPr/>
        </p:nvCxnSpPr>
        <p:spPr>
          <a:xfrm flipH="1">
            <a:off x="6094513" y="2999448"/>
            <a:ext cx="662100" cy="1165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753;p31">
            <a:extLst>
              <a:ext uri="{FF2B5EF4-FFF2-40B4-BE49-F238E27FC236}">
                <a16:creationId xmlns:a16="http://schemas.microsoft.com/office/drawing/2014/main" id="{1591F1F2-FA63-41A5-9FAA-9D610B88E853}"/>
              </a:ext>
            </a:extLst>
          </p:cNvPr>
          <p:cNvCxnSpPr>
            <a:stCxn id="165" idx="2"/>
            <a:endCxn id="327" idx="3"/>
          </p:cNvCxnSpPr>
          <p:nvPr/>
        </p:nvCxnSpPr>
        <p:spPr>
          <a:xfrm flipH="1">
            <a:off x="6094513" y="3674327"/>
            <a:ext cx="662100" cy="490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754;p31">
            <a:extLst>
              <a:ext uri="{FF2B5EF4-FFF2-40B4-BE49-F238E27FC236}">
                <a16:creationId xmlns:a16="http://schemas.microsoft.com/office/drawing/2014/main" id="{3B1425B8-F6BE-4C7D-B543-A0F11FA0911A}"/>
              </a:ext>
            </a:extLst>
          </p:cNvPr>
          <p:cNvCxnSpPr>
            <a:stCxn id="166" idx="2"/>
            <a:endCxn id="327" idx="3"/>
          </p:cNvCxnSpPr>
          <p:nvPr/>
        </p:nvCxnSpPr>
        <p:spPr>
          <a:xfrm rot="10800000">
            <a:off x="6094513" y="4164705"/>
            <a:ext cx="662100" cy="18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755;p31">
            <a:extLst>
              <a:ext uri="{FF2B5EF4-FFF2-40B4-BE49-F238E27FC236}">
                <a16:creationId xmlns:a16="http://schemas.microsoft.com/office/drawing/2014/main" id="{95E7E038-C92B-4174-B4C5-A234FD3434EE}"/>
              </a:ext>
            </a:extLst>
          </p:cNvPr>
          <p:cNvCxnSpPr>
            <a:stCxn id="167" idx="2"/>
            <a:endCxn id="327" idx="3"/>
          </p:cNvCxnSpPr>
          <p:nvPr/>
        </p:nvCxnSpPr>
        <p:spPr>
          <a:xfrm rot="10800000">
            <a:off x="6094513" y="4164583"/>
            <a:ext cx="662100" cy="859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756;p31">
            <a:extLst>
              <a:ext uri="{FF2B5EF4-FFF2-40B4-BE49-F238E27FC236}">
                <a16:creationId xmlns:a16="http://schemas.microsoft.com/office/drawing/2014/main" id="{D0DF7FED-9787-4828-AC09-7D09AFF84D09}"/>
              </a:ext>
            </a:extLst>
          </p:cNvPr>
          <p:cNvCxnSpPr>
            <a:stCxn id="164" idx="2"/>
            <a:endCxn id="328" idx="3"/>
          </p:cNvCxnSpPr>
          <p:nvPr/>
        </p:nvCxnSpPr>
        <p:spPr>
          <a:xfrm flipH="1">
            <a:off x="6094513" y="2999448"/>
            <a:ext cx="662100" cy="146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757;p31">
            <a:extLst>
              <a:ext uri="{FF2B5EF4-FFF2-40B4-BE49-F238E27FC236}">
                <a16:creationId xmlns:a16="http://schemas.microsoft.com/office/drawing/2014/main" id="{47DB0335-0DAD-476C-AE62-12E5AFD0CCD7}"/>
              </a:ext>
            </a:extLst>
          </p:cNvPr>
          <p:cNvCxnSpPr>
            <a:stCxn id="165" idx="2"/>
            <a:endCxn id="328" idx="3"/>
          </p:cNvCxnSpPr>
          <p:nvPr/>
        </p:nvCxnSpPr>
        <p:spPr>
          <a:xfrm flipH="1">
            <a:off x="6094513" y="3674327"/>
            <a:ext cx="662100" cy="793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758;p31">
            <a:extLst>
              <a:ext uri="{FF2B5EF4-FFF2-40B4-BE49-F238E27FC236}">
                <a16:creationId xmlns:a16="http://schemas.microsoft.com/office/drawing/2014/main" id="{21891082-F5DD-49D4-8CBC-163E8937CF66}"/>
              </a:ext>
            </a:extLst>
          </p:cNvPr>
          <p:cNvCxnSpPr>
            <a:stCxn id="166" idx="2"/>
            <a:endCxn id="328" idx="3"/>
          </p:cNvCxnSpPr>
          <p:nvPr/>
        </p:nvCxnSpPr>
        <p:spPr>
          <a:xfrm flipH="1">
            <a:off x="6094513" y="4349205"/>
            <a:ext cx="662100" cy="118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759;p31">
            <a:extLst>
              <a:ext uri="{FF2B5EF4-FFF2-40B4-BE49-F238E27FC236}">
                <a16:creationId xmlns:a16="http://schemas.microsoft.com/office/drawing/2014/main" id="{8AB21BB9-C434-4A13-AAE8-2F19B94B501F}"/>
              </a:ext>
            </a:extLst>
          </p:cNvPr>
          <p:cNvCxnSpPr>
            <a:stCxn id="167" idx="2"/>
            <a:endCxn id="328" idx="3"/>
          </p:cNvCxnSpPr>
          <p:nvPr/>
        </p:nvCxnSpPr>
        <p:spPr>
          <a:xfrm rot="10800000">
            <a:off x="6094513" y="4467283"/>
            <a:ext cx="662100" cy="55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760;p31">
            <a:extLst>
              <a:ext uri="{FF2B5EF4-FFF2-40B4-BE49-F238E27FC236}">
                <a16:creationId xmlns:a16="http://schemas.microsoft.com/office/drawing/2014/main" id="{FE0BB61C-C529-4EB6-BBE7-E94389336389}"/>
              </a:ext>
            </a:extLst>
          </p:cNvPr>
          <p:cNvCxnSpPr>
            <a:stCxn id="164" idx="2"/>
            <a:endCxn id="326" idx="3"/>
          </p:cNvCxnSpPr>
          <p:nvPr/>
        </p:nvCxnSpPr>
        <p:spPr>
          <a:xfrm flipH="1">
            <a:off x="6094513" y="2999448"/>
            <a:ext cx="662100" cy="862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761;p31">
            <a:extLst>
              <a:ext uri="{FF2B5EF4-FFF2-40B4-BE49-F238E27FC236}">
                <a16:creationId xmlns:a16="http://schemas.microsoft.com/office/drawing/2014/main" id="{B33276AE-E321-41C7-B078-76127D5D64CA}"/>
              </a:ext>
            </a:extLst>
          </p:cNvPr>
          <p:cNvCxnSpPr>
            <a:stCxn id="165" idx="2"/>
            <a:endCxn id="326" idx="3"/>
          </p:cNvCxnSpPr>
          <p:nvPr/>
        </p:nvCxnSpPr>
        <p:spPr>
          <a:xfrm flipH="1">
            <a:off x="6094513" y="3674327"/>
            <a:ext cx="662100" cy="187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762;p31">
            <a:extLst>
              <a:ext uri="{FF2B5EF4-FFF2-40B4-BE49-F238E27FC236}">
                <a16:creationId xmlns:a16="http://schemas.microsoft.com/office/drawing/2014/main" id="{03F61E02-43B5-4775-BA1F-BD7865567241}"/>
              </a:ext>
            </a:extLst>
          </p:cNvPr>
          <p:cNvCxnSpPr>
            <a:stCxn id="166" idx="2"/>
            <a:endCxn id="326" idx="3"/>
          </p:cNvCxnSpPr>
          <p:nvPr/>
        </p:nvCxnSpPr>
        <p:spPr>
          <a:xfrm rot="10800000">
            <a:off x="6094513" y="3861705"/>
            <a:ext cx="662100" cy="487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763;p31">
            <a:extLst>
              <a:ext uri="{FF2B5EF4-FFF2-40B4-BE49-F238E27FC236}">
                <a16:creationId xmlns:a16="http://schemas.microsoft.com/office/drawing/2014/main" id="{5BE2CDF6-571E-4743-A862-BDB2B72043B0}"/>
              </a:ext>
            </a:extLst>
          </p:cNvPr>
          <p:cNvCxnSpPr>
            <a:stCxn id="167" idx="2"/>
            <a:endCxn id="326" idx="3"/>
          </p:cNvCxnSpPr>
          <p:nvPr/>
        </p:nvCxnSpPr>
        <p:spPr>
          <a:xfrm rot="10800000">
            <a:off x="6094513" y="3861883"/>
            <a:ext cx="662100" cy="1162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7" name="Google Shape;720;p31">
            <a:extLst>
              <a:ext uri="{FF2B5EF4-FFF2-40B4-BE49-F238E27FC236}">
                <a16:creationId xmlns:a16="http://schemas.microsoft.com/office/drawing/2014/main" id="{2D7FA12A-37A1-48EB-B651-A81576B819DB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67659" y="3332356"/>
            <a:ext cx="898560" cy="67391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642;p31">
            <a:extLst>
              <a:ext uri="{FF2B5EF4-FFF2-40B4-BE49-F238E27FC236}">
                <a16:creationId xmlns:a16="http://schemas.microsoft.com/office/drawing/2014/main" id="{F3D172D4-0590-413D-BC9B-CD57A5F79D4A}"/>
              </a:ext>
            </a:extLst>
          </p:cNvPr>
          <p:cNvSpPr txBox="1"/>
          <p:nvPr/>
        </p:nvSpPr>
        <p:spPr>
          <a:xfrm>
            <a:off x="9668765" y="3466429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0.92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644;p31">
            <a:extLst>
              <a:ext uri="{FF2B5EF4-FFF2-40B4-BE49-F238E27FC236}">
                <a16:creationId xmlns:a16="http://schemas.microsoft.com/office/drawing/2014/main" id="{78A2F9E4-244A-4135-963C-5FB569078BB0}"/>
              </a:ext>
            </a:extLst>
          </p:cNvPr>
          <p:cNvSpPr txBox="1"/>
          <p:nvPr/>
        </p:nvSpPr>
        <p:spPr>
          <a:xfrm>
            <a:off x="9668765" y="4156429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0.08</a:t>
            </a:r>
            <a:endParaRPr sz="15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233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Финальный слой нейронов - классификатор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773;p32">
            <a:extLst>
              <a:ext uri="{FF2B5EF4-FFF2-40B4-BE49-F238E27FC236}">
                <a16:creationId xmlns:a16="http://schemas.microsoft.com/office/drawing/2014/main" id="{B7F74F8A-5940-4262-94A6-848876CEFFD8}"/>
              </a:ext>
            </a:extLst>
          </p:cNvPr>
          <p:cNvSpPr/>
          <p:nvPr/>
        </p:nvSpPr>
        <p:spPr>
          <a:xfrm>
            <a:off x="8539733" y="3420374"/>
            <a:ext cx="459300" cy="460500"/>
          </a:xfrm>
          <a:prstGeom prst="ellipse">
            <a:avLst/>
          </a:prstGeom>
          <a:solidFill>
            <a:srgbClr val="EEEEEE"/>
          </a:solidFill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774;p32">
            <a:extLst>
              <a:ext uri="{FF2B5EF4-FFF2-40B4-BE49-F238E27FC236}">
                <a16:creationId xmlns:a16="http://schemas.microsoft.com/office/drawing/2014/main" id="{2AD1FBC4-CC20-4BDA-A725-EE889F0FBF03}"/>
              </a:ext>
            </a:extLst>
          </p:cNvPr>
          <p:cNvCxnSpPr>
            <a:endCxn id="216" idx="2"/>
          </p:cNvCxnSpPr>
          <p:nvPr/>
        </p:nvCxnSpPr>
        <p:spPr>
          <a:xfrm>
            <a:off x="8139533" y="2961524"/>
            <a:ext cx="400200" cy="689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775;p32">
            <a:extLst>
              <a:ext uri="{FF2B5EF4-FFF2-40B4-BE49-F238E27FC236}">
                <a16:creationId xmlns:a16="http://schemas.microsoft.com/office/drawing/2014/main" id="{9B8BB8B2-8BEA-47FA-B465-D5B51A753094}"/>
              </a:ext>
            </a:extLst>
          </p:cNvPr>
          <p:cNvCxnSpPr>
            <a:endCxn id="216" idx="2"/>
          </p:cNvCxnSpPr>
          <p:nvPr/>
        </p:nvCxnSpPr>
        <p:spPr>
          <a:xfrm rot="10800000" flipH="1">
            <a:off x="8139533" y="3650624"/>
            <a:ext cx="400200" cy="783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776;p32">
            <a:extLst>
              <a:ext uri="{FF2B5EF4-FFF2-40B4-BE49-F238E27FC236}">
                <a16:creationId xmlns:a16="http://schemas.microsoft.com/office/drawing/2014/main" id="{187ECA6E-9FD6-4A9C-8F31-C3CB9162DF21}"/>
              </a:ext>
            </a:extLst>
          </p:cNvPr>
          <p:cNvCxnSpPr>
            <a:endCxn id="216" idx="2"/>
          </p:cNvCxnSpPr>
          <p:nvPr/>
        </p:nvCxnSpPr>
        <p:spPr>
          <a:xfrm rot="10800000" flipH="1">
            <a:off x="8139533" y="3650624"/>
            <a:ext cx="400200" cy="846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777;p32">
            <a:extLst>
              <a:ext uri="{FF2B5EF4-FFF2-40B4-BE49-F238E27FC236}">
                <a16:creationId xmlns:a16="http://schemas.microsoft.com/office/drawing/2014/main" id="{C9C6265E-8092-4784-8B4E-BFF22AA5BF22}"/>
              </a:ext>
            </a:extLst>
          </p:cNvPr>
          <p:cNvCxnSpPr>
            <a:endCxn id="216" idx="2"/>
          </p:cNvCxnSpPr>
          <p:nvPr/>
        </p:nvCxnSpPr>
        <p:spPr>
          <a:xfrm rot="10800000" flipH="1">
            <a:off x="8139533" y="3650624"/>
            <a:ext cx="400200" cy="1613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778;p32">
            <a:extLst>
              <a:ext uri="{FF2B5EF4-FFF2-40B4-BE49-F238E27FC236}">
                <a16:creationId xmlns:a16="http://schemas.microsoft.com/office/drawing/2014/main" id="{79F5A234-2130-416E-92FE-BF8AAE30F857}"/>
              </a:ext>
            </a:extLst>
          </p:cNvPr>
          <p:cNvCxnSpPr>
            <a:stCxn id="216" idx="6"/>
          </p:cNvCxnSpPr>
          <p:nvPr/>
        </p:nvCxnSpPr>
        <p:spPr>
          <a:xfrm rot="10800000" flipH="1">
            <a:off x="8999033" y="3643424"/>
            <a:ext cx="239400" cy="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780;p32">
            <a:extLst>
              <a:ext uri="{FF2B5EF4-FFF2-40B4-BE49-F238E27FC236}">
                <a16:creationId xmlns:a16="http://schemas.microsoft.com/office/drawing/2014/main" id="{20F3344D-575D-457F-A2CB-46B66A8B8661}"/>
              </a:ext>
            </a:extLst>
          </p:cNvPr>
          <p:cNvSpPr/>
          <p:nvPr/>
        </p:nvSpPr>
        <p:spPr>
          <a:xfrm>
            <a:off x="8539733" y="4110374"/>
            <a:ext cx="459300" cy="460500"/>
          </a:xfrm>
          <a:prstGeom prst="ellipse">
            <a:avLst/>
          </a:prstGeom>
          <a:solidFill>
            <a:srgbClr val="EEEEEE"/>
          </a:solidFill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782;p32">
            <a:extLst>
              <a:ext uri="{FF2B5EF4-FFF2-40B4-BE49-F238E27FC236}">
                <a16:creationId xmlns:a16="http://schemas.microsoft.com/office/drawing/2014/main" id="{5C8B3367-9DD0-4E86-B29B-C9D51FA3AF62}"/>
              </a:ext>
            </a:extLst>
          </p:cNvPr>
          <p:cNvCxnSpPr>
            <a:endCxn id="222" idx="2"/>
          </p:cNvCxnSpPr>
          <p:nvPr/>
        </p:nvCxnSpPr>
        <p:spPr>
          <a:xfrm>
            <a:off x="8139533" y="2961524"/>
            <a:ext cx="400200" cy="1379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783;p32">
            <a:extLst>
              <a:ext uri="{FF2B5EF4-FFF2-40B4-BE49-F238E27FC236}">
                <a16:creationId xmlns:a16="http://schemas.microsoft.com/office/drawing/2014/main" id="{50631B39-C97D-499E-9508-CD81510B465A}"/>
              </a:ext>
            </a:extLst>
          </p:cNvPr>
          <p:cNvCxnSpPr>
            <a:endCxn id="222" idx="2"/>
          </p:cNvCxnSpPr>
          <p:nvPr/>
        </p:nvCxnSpPr>
        <p:spPr>
          <a:xfrm>
            <a:off x="8139533" y="3728924"/>
            <a:ext cx="400200" cy="61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784;p32">
            <a:extLst>
              <a:ext uri="{FF2B5EF4-FFF2-40B4-BE49-F238E27FC236}">
                <a16:creationId xmlns:a16="http://schemas.microsoft.com/office/drawing/2014/main" id="{E9AA4825-D0ED-435B-A78C-FC77B2B06680}"/>
              </a:ext>
            </a:extLst>
          </p:cNvPr>
          <p:cNvCxnSpPr>
            <a:endCxn id="222" idx="2"/>
          </p:cNvCxnSpPr>
          <p:nvPr/>
        </p:nvCxnSpPr>
        <p:spPr>
          <a:xfrm rot="10800000" flipH="1">
            <a:off x="8139533" y="4340624"/>
            <a:ext cx="400200" cy="156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785;p32">
            <a:extLst>
              <a:ext uri="{FF2B5EF4-FFF2-40B4-BE49-F238E27FC236}">
                <a16:creationId xmlns:a16="http://schemas.microsoft.com/office/drawing/2014/main" id="{8999FE32-2078-45E2-B55A-D4EB004B6022}"/>
              </a:ext>
            </a:extLst>
          </p:cNvPr>
          <p:cNvCxnSpPr>
            <a:stCxn id="222" idx="6"/>
          </p:cNvCxnSpPr>
          <p:nvPr/>
        </p:nvCxnSpPr>
        <p:spPr>
          <a:xfrm rot="10800000" flipH="1">
            <a:off x="8999033" y="4333424"/>
            <a:ext cx="239400" cy="7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786;p32">
            <a:extLst>
              <a:ext uri="{FF2B5EF4-FFF2-40B4-BE49-F238E27FC236}">
                <a16:creationId xmlns:a16="http://schemas.microsoft.com/office/drawing/2014/main" id="{ACEBC451-ACCA-41AA-B863-8D21DF3F74A2}"/>
              </a:ext>
            </a:extLst>
          </p:cNvPr>
          <p:cNvCxnSpPr>
            <a:endCxn id="222" idx="2"/>
          </p:cNvCxnSpPr>
          <p:nvPr/>
        </p:nvCxnSpPr>
        <p:spPr>
          <a:xfrm rot="10800000" flipH="1">
            <a:off x="8139533" y="4340624"/>
            <a:ext cx="400200" cy="923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8" name="Google Shape;787;p32">
            <a:extLst>
              <a:ext uri="{FF2B5EF4-FFF2-40B4-BE49-F238E27FC236}">
                <a16:creationId xmlns:a16="http://schemas.microsoft.com/office/drawing/2014/main" id="{4329A1C3-6475-4EF3-8ECF-2737A0B4EC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9" b="178"/>
          <a:stretch/>
        </p:blipFill>
        <p:spPr>
          <a:xfrm>
            <a:off x="2420112" y="3254717"/>
            <a:ext cx="1994322" cy="148183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788;p32">
            <a:extLst>
              <a:ext uri="{FF2B5EF4-FFF2-40B4-BE49-F238E27FC236}">
                <a16:creationId xmlns:a16="http://schemas.microsoft.com/office/drawing/2014/main" id="{6DB263D2-2A70-4533-AEFF-0BE92077EE81}"/>
              </a:ext>
            </a:extLst>
          </p:cNvPr>
          <p:cNvSpPr/>
          <p:nvPr/>
        </p:nvSpPr>
        <p:spPr>
          <a:xfrm>
            <a:off x="4958367" y="2261968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789;p32">
            <a:extLst>
              <a:ext uri="{FF2B5EF4-FFF2-40B4-BE49-F238E27FC236}">
                <a16:creationId xmlns:a16="http://schemas.microsoft.com/office/drawing/2014/main" id="{AD7D2934-7857-4BD2-B247-3B835FDC381F}"/>
              </a:ext>
            </a:extLst>
          </p:cNvPr>
          <p:cNvSpPr/>
          <p:nvPr/>
        </p:nvSpPr>
        <p:spPr>
          <a:xfrm>
            <a:off x="4958780" y="2578417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790;p32">
            <a:extLst>
              <a:ext uri="{FF2B5EF4-FFF2-40B4-BE49-F238E27FC236}">
                <a16:creationId xmlns:a16="http://schemas.microsoft.com/office/drawing/2014/main" id="{1B48B5DD-0053-454A-82F1-3875552C09C7}"/>
              </a:ext>
            </a:extLst>
          </p:cNvPr>
          <p:cNvSpPr/>
          <p:nvPr/>
        </p:nvSpPr>
        <p:spPr>
          <a:xfrm>
            <a:off x="4968453" y="2869980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791;p32">
            <a:extLst>
              <a:ext uri="{FF2B5EF4-FFF2-40B4-BE49-F238E27FC236}">
                <a16:creationId xmlns:a16="http://schemas.microsoft.com/office/drawing/2014/main" id="{FC3E3700-D7A6-47E6-A417-1E3EBC6D6866}"/>
              </a:ext>
            </a:extLst>
          </p:cNvPr>
          <p:cNvSpPr/>
          <p:nvPr/>
        </p:nvSpPr>
        <p:spPr>
          <a:xfrm>
            <a:off x="4968453" y="3173987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792;p32">
            <a:extLst>
              <a:ext uri="{FF2B5EF4-FFF2-40B4-BE49-F238E27FC236}">
                <a16:creationId xmlns:a16="http://schemas.microsoft.com/office/drawing/2014/main" id="{3ED2D385-3B51-4726-934C-3E77290B9761}"/>
              </a:ext>
            </a:extLst>
          </p:cNvPr>
          <p:cNvSpPr/>
          <p:nvPr/>
        </p:nvSpPr>
        <p:spPr>
          <a:xfrm>
            <a:off x="4968919" y="4640732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793;p32">
            <a:extLst>
              <a:ext uri="{FF2B5EF4-FFF2-40B4-BE49-F238E27FC236}">
                <a16:creationId xmlns:a16="http://schemas.microsoft.com/office/drawing/2014/main" id="{FA83FE5E-4D4E-4F8F-98F2-527D436C2613}"/>
              </a:ext>
            </a:extLst>
          </p:cNvPr>
          <p:cNvSpPr/>
          <p:nvPr/>
        </p:nvSpPr>
        <p:spPr>
          <a:xfrm>
            <a:off x="4957229" y="4927614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794;p32">
            <a:extLst>
              <a:ext uri="{FF2B5EF4-FFF2-40B4-BE49-F238E27FC236}">
                <a16:creationId xmlns:a16="http://schemas.microsoft.com/office/drawing/2014/main" id="{FBB6F81B-DEA5-4BB6-9DA0-DC69F7E355A2}"/>
              </a:ext>
            </a:extLst>
          </p:cNvPr>
          <p:cNvSpPr/>
          <p:nvPr/>
        </p:nvSpPr>
        <p:spPr>
          <a:xfrm>
            <a:off x="4959832" y="5227214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795;p32">
            <a:extLst>
              <a:ext uri="{FF2B5EF4-FFF2-40B4-BE49-F238E27FC236}">
                <a16:creationId xmlns:a16="http://schemas.microsoft.com/office/drawing/2014/main" id="{3F8EB19D-A572-45A6-BFF3-0DB6D3639A82}"/>
              </a:ext>
            </a:extLst>
          </p:cNvPr>
          <p:cNvSpPr/>
          <p:nvPr/>
        </p:nvSpPr>
        <p:spPr>
          <a:xfrm>
            <a:off x="4957241" y="5526813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796;p32">
            <a:extLst>
              <a:ext uri="{FF2B5EF4-FFF2-40B4-BE49-F238E27FC236}">
                <a16:creationId xmlns:a16="http://schemas.microsoft.com/office/drawing/2014/main" id="{274D0C92-3831-4BF0-BDC8-C30481535B11}"/>
              </a:ext>
            </a:extLst>
          </p:cNvPr>
          <p:cNvCxnSpPr>
            <a:stCxn id="229" idx="2"/>
            <a:endCxn id="228" idx="3"/>
          </p:cNvCxnSpPr>
          <p:nvPr/>
        </p:nvCxnSpPr>
        <p:spPr>
          <a:xfrm flipH="1">
            <a:off x="4414467" y="2363218"/>
            <a:ext cx="543900" cy="163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797;p32">
            <a:extLst>
              <a:ext uri="{FF2B5EF4-FFF2-40B4-BE49-F238E27FC236}">
                <a16:creationId xmlns:a16="http://schemas.microsoft.com/office/drawing/2014/main" id="{0EA33342-9A8D-430E-875E-342A4216E1AC}"/>
              </a:ext>
            </a:extLst>
          </p:cNvPr>
          <p:cNvCxnSpPr>
            <a:stCxn id="228" idx="3"/>
            <a:endCxn id="230" idx="2"/>
          </p:cNvCxnSpPr>
          <p:nvPr/>
        </p:nvCxnSpPr>
        <p:spPr>
          <a:xfrm rot="10800000" flipH="1">
            <a:off x="4414434" y="2679535"/>
            <a:ext cx="544200" cy="1316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798;p32">
            <a:extLst>
              <a:ext uri="{FF2B5EF4-FFF2-40B4-BE49-F238E27FC236}">
                <a16:creationId xmlns:a16="http://schemas.microsoft.com/office/drawing/2014/main" id="{BB5F28DD-3E43-4BF5-B67B-3FBBE4494E57}"/>
              </a:ext>
            </a:extLst>
          </p:cNvPr>
          <p:cNvCxnSpPr>
            <a:stCxn id="228" idx="3"/>
            <a:endCxn id="231" idx="2"/>
          </p:cNvCxnSpPr>
          <p:nvPr/>
        </p:nvCxnSpPr>
        <p:spPr>
          <a:xfrm rot="10800000" flipH="1">
            <a:off x="4414434" y="2971135"/>
            <a:ext cx="554100" cy="1024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799;p32">
            <a:extLst>
              <a:ext uri="{FF2B5EF4-FFF2-40B4-BE49-F238E27FC236}">
                <a16:creationId xmlns:a16="http://schemas.microsoft.com/office/drawing/2014/main" id="{15E432FE-C5DE-46EE-AA95-76755AA8E6BD}"/>
              </a:ext>
            </a:extLst>
          </p:cNvPr>
          <p:cNvCxnSpPr>
            <a:stCxn id="228" idx="3"/>
            <a:endCxn id="232" idx="2"/>
          </p:cNvCxnSpPr>
          <p:nvPr/>
        </p:nvCxnSpPr>
        <p:spPr>
          <a:xfrm rot="10800000" flipH="1">
            <a:off x="4414434" y="3275335"/>
            <a:ext cx="554100" cy="720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800;p32">
            <a:extLst>
              <a:ext uri="{FF2B5EF4-FFF2-40B4-BE49-F238E27FC236}">
                <a16:creationId xmlns:a16="http://schemas.microsoft.com/office/drawing/2014/main" id="{29FD6A33-2A21-41D5-A6CE-ADCD4697C89E}"/>
              </a:ext>
            </a:extLst>
          </p:cNvPr>
          <p:cNvCxnSpPr>
            <a:stCxn id="228" idx="3"/>
            <a:endCxn id="233" idx="2"/>
          </p:cNvCxnSpPr>
          <p:nvPr/>
        </p:nvCxnSpPr>
        <p:spPr>
          <a:xfrm>
            <a:off x="4414434" y="3995635"/>
            <a:ext cx="554400" cy="746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801;p32">
            <a:extLst>
              <a:ext uri="{FF2B5EF4-FFF2-40B4-BE49-F238E27FC236}">
                <a16:creationId xmlns:a16="http://schemas.microsoft.com/office/drawing/2014/main" id="{A2053032-4ECE-4A51-AC36-5D85A5FF94D3}"/>
              </a:ext>
            </a:extLst>
          </p:cNvPr>
          <p:cNvCxnSpPr>
            <a:stCxn id="228" idx="3"/>
            <a:endCxn id="234" idx="2"/>
          </p:cNvCxnSpPr>
          <p:nvPr/>
        </p:nvCxnSpPr>
        <p:spPr>
          <a:xfrm>
            <a:off x="4414434" y="3995635"/>
            <a:ext cx="542700" cy="10332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802;p32">
            <a:extLst>
              <a:ext uri="{FF2B5EF4-FFF2-40B4-BE49-F238E27FC236}">
                <a16:creationId xmlns:a16="http://schemas.microsoft.com/office/drawing/2014/main" id="{EE3463ED-3FB8-4A38-8B40-BA796146F8D0}"/>
              </a:ext>
            </a:extLst>
          </p:cNvPr>
          <p:cNvCxnSpPr>
            <a:stCxn id="228" idx="3"/>
            <a:endCxn id="235" idx="2"/>
          </p:cNvCxnSpPr>
          <p:nvPr/>
        </p:nvCxnSpPr>
        <p:spPr>
          <a:xfrm>
            <a:off x="4414434" y="3995635"/>
            <a:ext cx="545400" cy="1332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803;p32">
            <a:extLst>
              <a:ext uri="{FF2B5EF4-FFF2-40B4-BE49-F238E27FC236}">
                <a16:creationId xmlns:a16="http://schemas.microsoft.com/office/drawing/2014/main" id="{AB53FC20-0957-4600-B9E8-211C6D3D3B11}"/>
              </a:ext>
            </a:extLst>
          </p:cNvPr>
          <p:cNvCxnSpPr>
            <a:stCxn id="228" idx="3"/>
            <a:endCxn id="236" idx="2"/>
          </p:cNvCxnSpPr>
          <p:nvPr/>
        </p:nvCxnSpPr>
        <p:spPr>
          <a:xfrm>
            <a:off x="4414434" y="3995635"/>
            <a:ext cx="542700" cy="1632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804;p32">
            <a:extLst>
              <a:ext uri="{FF2B5EF4-FFF2-40B4-BE49-F238E27FC236}">
                <a16:creationId xmlns:a16="http://schemas.microsoft.com/office/drawing/2014/main" id="{F7F5CD8F-8739-42B3-B6D5-630C4B1B4E28}"/>
              </a:ext>
            </a:extLst>
          </p:cNvPr>
          <p:cNvCxnSpPr>
            <a:stCxn id="230" idx="6"/>
            <a:endCxn id="294" idx="1"/>
          </p:cNvCxnSpPr>
          <p:nvPr/>
        </p:nvCxnSpPr>
        <p:spPr>
          <a:xfrm rot="10800000" flipH="1">
            <a:off x="5161280" y="2671267"/>
            <a:ext cx="340200" cy="8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806;p32">
            <a:extLst>
              <a:ext uri="{FF2B5EF4-FFF2-40B4-BE49-F238E27FC236}">
                <a16:creationId xmlns:a16="http://schemas.microsoft.com/office/drawing/2014/main" id="{09F067A5-74FF-4D84-AB4F-8B3EF3301870}"/>
              </a:ext>
            </a:extLst>
          </p:cNvPr>
          <p:cNvCxnSpPr>
            <a:stCxn id="231" idx="6"/>
            <a:endCxn id="295" idx="1"/>
          </p:cNvCxnSpPr>
          <p:nvPr/>
        </p:nvCxnSpPr>
        <p:spPr>
          <a:xfrm rot="10800000" flipH="1">
            <a:off x="5170953" y="2965830"/>
            <a:ext cx="330600" cy="5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808;p32">
            <a:extLst>
              <a:ext uri="{FF2B5EF4-FFF2-40B4-BE49-F238E27FC236}">
                <a16:creationId xmlns:a16="http://schemas.microsoft.com/office/drawing/2014/main" id="{46B49B41-10C6-459C-ADC3-273FB587CF77}"/>
              </a:ext>
            </a:extLst>
          </p:cNvPr>
          <p:cNvCxnSpPr>
            <a:stCxn id="232" idx="6"/>
            <a:endCxn id="296" idx="1"/>
          </p:cNvCxnSpPr>
          <p:nvPr/>
        </p:nvCxnSpPr>
        <p:spPr>
          <a:xfrm rot="10800000" flipH="1">
            <a:off x="5170953" y="3270137"/>
            <a:ext cx="330600" cy="5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810;p32">
            <a:extLst>
              <a:ext uri="{FF2B5EF4-FFF2-40B4-BE49-F238E27FC236}">
                <a16:creationId xmlns:a16="http://schemas.microsoft.com/office/drawing/2014/main" id="{10C737E7-BCAC-442C-A73F-CE06846D7335}"/>
              </a:ext>
            </a:extLst>
          </p:cNvPr>
          <p:cNvCxnSpPr>
            <a:stCxn id="236" idx="6"/>
            <a:endCxn id="297" idx="1"/>
          </p:cNvCxnSpPr>
          <p:nvPr/>
        </p:nvCxnSpPr>
        <p:spPr>
          <a:xfrm rot="10800000" flipH="1">
            <a:off x="5159741" y="5624763"/>
            <a:ext cx="340200" cy="33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812;p32">
            <a:extLst>
              <a:ext uri="{FF2B5EF4-FFF2-40B4-BE49-F238E27FC236}">
                <a16:creationId xmlns:a16="http://schemas.microsoft.com/office/drawing/2014/main" id="{2D58A213-E5A0-409F-A463-78DFFCA087AD}"/>
              </a:ext>
            </a:extLst>
          </p:cNvPr>
          <p:cNvCxnSpPr>
            <a:stCxn id="233" idx="6"/>
            <a:endCxn id="298" idx="1"/>
          </p:cNvCxnSpPr>
          <p:nvPr/>
        </p:nvCxnSpPr>
        <p:spPr>
          <a:xfrm>
            <a:off x="5171419" y="4741982"/>
            <a:ext cx="328500" cy="2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814;p32">
            <a:extLst>
              <a:ext uri="{FF2B5EF4-FFF2-40B4-BE49-F238E27FC236}">
                <a16:creationId xmlns:a16="http://schemas.microsoft.com/office/drawing/2014/main" id="{6481B901-7FF4-485F-ABC8-7238E41E60F6}"/>
              </a:ext>
            </a:extLst>
          </p:cNvPr>
          <p:cNvCxnSpPr>
            <a:stCxn id="234" idx="6"/>
            <a:endCxn id="299" idx="1"/>
          </p:cNvCxnSpPr>
          <p:nvPr/>
        </p:nvCxnSpPr>
        <p:spPr>
          <a:xfrm>
            <a:off x="5159729" y="5028864"/>
            <a:ext cx="343500" cy="6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816;p32">
            <a:extLst>
              <a:ext uri="{FF2B5EF4-FFF2-40B4-BE49-F238E27FC236}">
                <a16:creationId xmlns:a16="http://schemas.microsoft.com/office/drawing/2014/main" id="{3F730C09-B0A7-4E3F-B57B-BA92B32F38A1}"/>
              </a:ext>
            </a:extLst>
          </p:cNvPr>
          <p:cNvCxnSpPr>
            <a:stCxn id="235" idx="6"/>
            <a:endCxn id="300" idx="1"/>
          </p:cNvCxnSpPr>
          <p:nvPr/>
        </p:nvCxnSpPr>
        <p:spPr>
          <a:xfrm rot="10800000" flipH="1">
            <a:off x="5162332" y="5325764"/>
            <a:ext cx="340800" cy="2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2" name="Google Shape;818;p32">
            <a:extLst>
              <a:ext uri="{FF2B5EF4-FFF2-40B4-BE49-F238E27FC236}">
                <a16:creationId xmlns:a16="http://schemas.microsoft.com/office/drawing/2014/main" id="{6475666C-0D74-4039-811D-E602155C91AD}"/>
              </a:ext>
            </a:extLst>
          </p:cNvPr>
          <p:cNvSpPr/>
          <p:nvPr/>
        </p:nvSpPr>
        <p:spPr>
          <a:xfrm>
            <a:off x="6546181" y="2819067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819;p32">
            <a:extLst>
              <a:ext uri="{FF2B5EF4-FFF2-40B4-BE49-F238E27FC236}">
                <a16:creationId xmlns:a16="http://schemas.microsoft.com/office/drawing/2014/main" id="{A0B5DA56-D2D8-4FAC-A1D7-FD37007A0D55}"/>
              </a:ext>
            </a:extLst>
          </p:cNvPr>
          <p:cNvSpPr/>
          <p:nvPr/>
        </p:nvSpPr>
        <p:spPr>
          <a:xfrm>
            <a:off x="6546181" y="3493946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820;p32">
            <a:extLst>
              <a:ext uri="{FF2B5EF4-FFF2-40B4-BE49-F238E27FC236}">
                <a16:creationId xmlns:a16="http://schemas.microsoft.com/office/drawing/2014/main" id="{54113383-55E2-45B9-97DC-4F4D0A3E6EC7}"/>
              </a:ext>
            </a:extLst>
          </p:cNvPr>
          <p:cNvSpPr/>
          <p:nvPr/>
        </p:nvSpPr>
        <p:spPr>
          <a:xfrm>
            <a:off x="6546181" y="4168824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821;p32">
            <a:extLst>
              <a:ext uri="{FF2B5EF4-FFF2-40B4-BE49-F238E27FC236}">
                <a16:creationId xmlns:a16="http://schemas.microsoft.com/office/drawing/2014/main" id="{6A8F6449-A78A-459F-92BF-0AC06489E38A}"/>
              </a:ext>
            </a:extLst>
          </p:cNvPr>
          <p:cNvSpPr/>
          <p:nvPr/>
        </p:nvSpPr>
        <p:spPr>
          <a:xfrm>
            <a:off x="6546181" y="4843702"/>
            <a:ext cx="328500" cy="328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822;p32">
            <a:extLst>
              <a:ext uri="{FF2B5EF4-FFF2-40B4-BE49-F238E27FC236}">
                <a16:creationId xmlns:a16="http://schemas.microsoft.com/office/drawing/2014/main" id="{9C2AA5B9-2563-45D8-A6B2-442C78F96052}"/>
              </a:ext>
            </a:extLst>
          </p:cNvPr>
          <p:cNvCxnSpPr>
            <a:stCxn id="293" idx="3"/>
            <a:endCxn id="252" idx="2"/>
          </p:cNvCxnSpPr>
          <p:nvPr/>
        </p:nvCxnSpPr>
        <p:spPr>
          <a:xfrm>
            <a:off x="5883344" y="2365654"/>
            <a:ext cx="662700" cy="6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824;p32">
            <a:extLst>
              <a:ext uri="{FF2B5EF4-FFF2-40B4-BE49-F238E27FC236}">
                <a16:creationId xmlns:a16="http://schemas.microsoft.com/office/drawing/2014/main" id="{3EE23F07-1647-4BC0-8A58-7A87DF526081}"/>
              </a:ext>
            </a:extLst>
          </p:cNvPr>
          <p:cNvCxnSpPr>
            <a:stCxn id="293" idx="3"/>
            <a:endCxn id="253" idx="2"/>
          </p:cNvCxnSpPr>
          <p:nvPr/>
        </p:nvCxnSpPr>
        <p:spPr>
          <a:xfrm>
            <a:off x="5883344" y="2365654"/>
            <a:ext cx="662700" cy="129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825;p32">
            <a:extLst>
              <a:ext uri="{FF2B5EF4-FFF2-40B4-BE49-F238E27FC236}">
                <a16:creationId xmlns:a16="http://schemas.microsoft.com/office/drawing/2014/main" id="{F55EC527-69E4-47E4-8D37-CB3943DB7476}"/>
              </a:ext>
            </a:extLst>
          </p:cNvPr>
          <p:cNvCxnSpPr>
            <a:stCxn id="293" idx="3"/>
            <a:endCxn id="254" idx="2"/>
          </p:cNvCxnSpPr>
          <p:nvPr/>
        </p:nvCxnSpPr>
        <p:spPr>
          <a:xfrm>
            <a:off x="5883344" y="2365654"/>
            <a:ext cx="662700" cy="19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826;p32">
            <a:extLst>
              <a:ext uri="{FF2B5EF4-FFF2-40B4-BE49-F238E27FC236}">
                <a16:creationId xmlns:a16="http://schemas.microsoft.com/office/drawing/2014/main" id="{6D222DB9-B1D7-48DC-AC4A-A52AAC85C8E3}"/>
              </a:ext>
            </a:extLst>
          </p:cNvPr>
          <p:cNvCxnSpPr>
            <a:stCxn id="293" idx="3"/>
            <a:endCxn id="255" idx="2"/>
          </p:cNvCxnSpPr>
          <p:nvPr/>
        </p:nvCxnSpPr>
        <p:spPr>
          <a:xfrm>
            <a:off x="5883344" y="2365654"/>
            <a:ext cx="662700" cy="264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827;p32">
            <a:extLst>
              <a:ext uri="{FF2B5EF4-FFF2-40B4-BE49-F238E27FC236}">
                <a16:creationId xmlns:a16="http://schemas.microsoft.com/office/drawing/2014/main" id="{3739B385-7398-491F-B8BE-CD99956A6EDD}"/>
              </a:ext>
            </a:extLst>
          </p:cNvPr>
          <p:cNvCxnSpPr>
            <a:stCxn id="294" idx="3"/>
            <a:endCxn id="252" idx="2"/>
          </p:cNvCxnSpPr>
          <p:nvPr/>
        </p:nvCxnSpPr>
        <p:spPr>
          <a:xfrm>
            <a:off x="5885567" y="2671348"/>
            <a:ext cx="660600" cy="312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828;p32">
            <a:extLst>
              <a:ext uri="{FF2B5EF4-FFF2-40B4-BE49-F238E27FC236}">
                <a16:creationId xmlns:a16="http://schemas.microsoft.com/office/drawing/2014/main" id="{A042D63E-917D-4E6E-8802-447DD4777014}"/>
              </a:ext>
            </a:extLst>
          </p:cNvPr>
          <p:cNvCxnSpPr>
            <a:stCxn id="294" idx="3"/>
            <a:endCxn id="253" idx="2"/>
          </p:cNvCxnSpPr>
          <p:nvPr/>
        </p:nvCxnSpPr>
        <p:spPr>
          <a:xfrm>
            <a:off x="5885567" y="2671348"/>
            <a:ext cx="660600" cy="98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829;p32">
            <a:extLst>
              <a:ext uri="{FF2B5EF4-FFF2-40B4-BE49-F238E27FC236}">
                <a16:creationId xmlns:a16="http://schemas.microsoft.com/office/drawing/2014/main" id="{73983A30-5D32-452C-8E49-82985977DDA9}"/>
              </a:ext>
            </a:extLst>
          </p:cNvPr>
          <p:cNvCxnSpPr>
            <a:stCxn id="294" idx="3"/>
            <a:endCxn id="254" idx="2"/>
          </p:cNvCxnSpPr>
          <p:nvPr/>
        </p:nvCxnSpPr>
        <p:spPr>
          <a:xfrm>
            <a:off x="5885567" y="2671348"/>
            <a:ext cx="660600" cy="166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830;p32">
            <a:extLst>
              <a:ext uri="{FF2B5EF4-FFF2-40B4-BE49-F238E27FC236}">
                <a16:creationId xmlns:a16="http://schemas.microsoft.com/office/drawing/2014/main" id="{8DF14A44-300D-4F37-8B02-185A54A2F89B}"/>
              </a:ext>
            </a:extLst>
          </p:cNvPr>
          <p:cNvCxnSpPr>
            <a:stCxn id="294" idx="3"/>
            <a:endCxn id="255" idx="2"/>
          </p:cNvCxnSpPr>
          <p:nvPr/>
        </p:nvCxnSpPr>
        <p:spPr>
          <a:xfrm>
            <a:off x="5885567" y="2671348"/>
            <a:ext cx="660600" cy="233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831;p32">
            <a:extLst>
              <a:ext uri="{FF2B5EF4-FFF2-40B4-BE49-F238E27FC236}">
                <a16:creationId xmlns:a16="http://schemas.microsoft.com/office/drawing/2014/main" id="{7C15654F-B454-4BB2-AE91-B3AFA09E80E5}"/>
              </a:ext>
            </a:extLst>
          </p:cNvPr>
          <p:cNvCxnSpPr>
            <a:stCxn id="295" idx="3"/>
            <a:endCxn id="252" idx="2"/>
          </p:cNvCxnSpPr>
          <p:nvPr/>
        </p:nvCxnSpPr>
        <p:spPr>
          <a:xfrm>
            <a:off x="5885619" y="2965719"/>
            <a:ext cx="660600" cy="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832;p32">
            <a:extLst>
              <a:ext uri="{FF2B5EF4-FFF2-40B4-BE49-F238E27FC236}">
                <a16:creationId xmlns:a16="http://schemas.microsoft.com/office/drawing/2014/main" id="{11BB9187-42E2-4A63-B3FA-DC4B3DA5E579}"/>
              </a:ext>
            </a:extLst>
          </p:cNvPr>
          <p:cNvCxnSpPr>
            <a:stCxn id="295" idx="3"/>
            <a:endCxn id="253" idx="2"/>
          </p:cNvCxnSpPr>
          <p:nvPr/>
        </p:nvCxnSpPr>
        <p:spPr>
          <a:xfrm>
            <a:off x="5885619" y="2965719"/>
            <a:ext cx="660600" cy="69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833;p32">
            <a:extLst>
              <a:ext uri="{FF2B5EF4-FFF2-40B4-BE49-F238E27FC236}">
                <a16:creationId xmlns:a16="http://schemas.microsoft.com/office/drawing/2014/main" id="{1DE487E3-91B5-41BE-A59D-F3594AA26D6D}"/>
              </a:ext>
            </a:extLst>
          </p:cNvPr>
          <p:cNvCxnSpPr>
            <a:stCxn id="295" idx="3"/>
            <a:endCxn id="254" idx="2"/>
          </p:cNvCxnSpPr>
          <p:nvPr/>
        </p:nvCxnSpPr>
        <p:spPr>
          <a:xfrm>
            <a:off x="5885619" y="2965719"/>
            <a:ext cx="660600" cy="13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834;p32">
            <a:extLst>
              <a:ext uri="{FF2B5EF4-FFF2-40B4-BE49-F238E27FC236}">
                <a16:creationId xmlns:a16="http://schemas.microsoft.com/office/drawing/2014/main" id="{DBC02E9F-243E-4000-A78E-A5F891351831}"/>
              </a:ext>
            </a:extLst>
          </p:cNvPr>
          <p:cNvCxnSpPr>
            <a:stCxn id="295" idx="3"/>
            <a:endCxn id="255" idx="2"/>
          </p:cNvCxnSpPr>
          <p:nvPr/>
        </p:nvCxnSpPr>
        <p:spPr>
          <a:xfrm>
            <a:off x="5885619" y="2965719"/>
            <a:ext cx="660600" cy="20421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835;p32">
            <a:extLst>
              <a:ext uri="{FF2B5EF4-FFF2-40B4-BE49-F238E27FC236}">
                <a16:creationId xmlns:a16="http://schemas.microsoft.com/office/drawing/2014/main" id="{266DB86C-19A5-4816-8F35-8C5E40FB8A87}"/>
              </a:ext>
            </a:extLst>
          </p:cNvPr>
          <p:cNvCxnSpPr>
            <a:stCxn id="296" idx="3"/>
            <a:endCxn id="253" idx="2"/>
          </p:cNvCxnSpPr>
          <p:nvPr/>
        </p:nvCxnSpPr>
        <p:spPr>
          <a:xfrm>
            <a:off x="5885568" y="3270206"/>
            <a:ext cx="660600" cy="38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836;p32">
            <a:extLst>
              <a:ext uri="{FF2B5EF4-FFF2-40B4-BE49-F238E27FC236}">
                <a16:creationId xmlns:a16="http://schemas.microsoft.com/office/drawing/2014/main" id="{A7A18DCC-B4A7-4D70-8927-16E77C31692D}"/>
              </a:ext>
            </a:extLst>
          </p:cNvPr>
          <p:cNvCxnSpPr>
            <a:stCxn id="296" idx="3"/>
            <a:endCxn id="254" idx="2"/>
          </p:cNvCxnSpPr>
          <p:nvPr/>
        </p:nvCxnSpPr>
        <p:spPr>
          <a:xfrm>
            <a:off x="5885568" y="3270206"/>
            <a:ext cx="660600" cy="1062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837;p32">
            <a:extLst>
              <a:ext uri="{FF2B5EF4-FFF2-40B4-BE49-F238E27FC236}">
                <a16:creationId xmlns:a16="http://schemas.microsoft.com/office/drawing/2014/main" id="{D914D079-04D5-4A9A-81BC-EED7B2C2217D}"/>
              </a:ext>
            </a:extLst>
          </p:cNvPr>
          <p:cNvCxnSpPr>
            <a:stCxn id="296" idx="3"/>
            <a:endCxn id="255" idx="2"/>
          </p:cNvCxnSpPr>
          <p:nvPr/>
        </p:nvCxnSpPr>
        <p:spPr>
          <a:xfrm>
            <a:off x="5885568" y="3270206"/>
            <a:ext cx="660600" cy="17376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838;p32">
            <a:extLst>
              <a:ext uri="{FF2B5EF4-FFF2-40B4-BE49-F238E27FC236}">
                <a16:creationId xmlns:a16="http://schemas.microsoft.com/office/drawing/2014/main" id="{BEF0E5FF-2E22-42F0-9172-794921BADD9C}"/>
              </a:ext>
            </a:extLst>
          </p:cNvPr>
          <p:cNvCxnSpPr>
            <a:stCxn id="298" idx="3"/>
            <a:endCxn id="253" idx="2"/>
          </p:cNvCxnSpPr>
          <p:nvPr/>
        </p:nvCxnSpPr>
        <p:spPr>
          <a:xfrm rot="10800000" flipH="1">
            <a:off x="5884071" y="3658338"/>
            <a:ext cx="662100" cy="1085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839;p32">
            <a:extLst>
              <a:ext uri="{FF2B5EF4-FFF2-40B4-BE49-F238E27FC236}">
                <a16:creationId xmlns:a16="http://schemas.microsoft.com/office/drawing/2014/main" id="{989B8D54-21BE-49A8-B744-BF7906E1E10F}"/>
              </a:ext>
            </a:extLst>
          </p:cNvPr>
          <p:cNvCxnSpPr>
            <a:stCxn id="298" idx="3"/>
            <a:endCxn id="254" idx="2"/>
          </p:cNvCxnSpPr>
          <p:nvPr/>
        </p:nvCxnSpPr>
        <p:spPr>
          <a:xfrm rot="10800000" flipH="1">
            <a:off x="5884071" y="4333038"/>
            <a:ext cx="662100" cy="411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840;p32">
            <a:extLst>
              <a:ext uri="{FF2B5EF4-FFF2-40B4-BE49-F238E27FC236}">
                <a16:creationId xmlns:a16="http://schemas.microsoft.com/office/drawing/2014/main" id="{B4CFAF54-A203-483C-A50E-C99E696AEDD4}"/>
              </a:ext>
            </a:extLst>
          </p:cNvPr>
          <p:cNvCxnSpPr>
            <a:stCxn id="298" idx="3"/>
            <a:endCxn id="255" idx="2"/>
          </p:cNvCxnSpPr>
          <p:nvPr/>
        </p:nvCxnSpPr>
        <p:spPr>
          <a:xfrm>
            <a:off x="5884071" y="4744038"/>
            <a:ext cx="662100" cy="264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841;p32">
            <a:extLst>
              <a:ext uri="{FF2B5EF4-FFF2-40B4-BE49-F238E27FC236}">
                <a16:creationId xmlns:a16="http://schemas.microsoft.com/office/drawing/2014/main" id="{502EF41A-B551-4EF1-A3CE-86482F14FD85}"/>
              </a:ext>
            </a:extLst>
          </p:cNvPr>
          <p:cNvCxnSpPr>
            <a:stCxn id="252" idx="2"/>
            <a:endCxn id="296" idx="3"/>
          </p:cNvCxnSpPr>
          <p:nvPr/>
        </p:nvCxnSpPr>
        <p:spPr>
          <a:xfrm flipH="1">
            <a:off x="5885581" y="2983317"/>
            <a:ext cx="660600" cy="28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842;p32">
            <a:extLst>
              <a:ext uri="{FF2B5EF4-FFF2-40B4-BE49-F238E27FC236}">
                <a16:creationId xmlns:a16="http://schemas.microsoft.com/office/drawing/2014/main" id="{E0B2BE77-30AA-4067-BA22-918A71553ED6}"/>
              </a:ext>
            </a:extLst>
          </p:cNvPr>
          <p:cNvCxnSpPr>
            <a:stCxn id="298" idx="3"/>
            <a:endCxn id="252" idx="2"/>
          </p:cNvCxnSpPr>
          <p:nvPr/>
        </p:nvCxnSpPr>
        <p:spPr>
          <a:xfrm rot="10800000" flipH="1">
            <a:off x="5884071" y="2983338"/>
            <a:ext cx="662100" cy="1760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843;p32">
            <a:extLst>
              <a:ext uri="{FF2B5EF4-FFF2-40B4-BE49-F238E27FC236}">
                <a16:creationId xmlns:a16="http://schemas.microsoft.com/office/drawing/2014/main" id="{75A0A5EA-E270-4BFC-830D-9D281AC78BDA}"/>
              </a:ext>
            </a:extLst>
          </p:cNvPr>
          <p:cNvCxnSpPr>
            <a:stCxn id="299" idx="3"/>
            <a:endCxn id="252" idx="2"/>
          </p:cNvCxnSpPr>
          <p:nvPr/>
        </p:nvCxnSpPr>
        <p:spPr>
          <a:xfrm rot="10800000" flipH="1">
            <a:off x="5887197" y="2983443"/>
            <a:ext cx="659100" cy="2051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844;p32">
            <a:extLst>
              <a:ext uri="{FF2B5EF4-FFF2-40B4-BE49-F238E27FC236}">
                <a16:creationId xmlns:a16="http://schemas.microsoft.com/office/drawing/2014/main" id="{75F038AE-CE3B-4457-8183-AA8A55C49391}"/>
              </a:ext>
            </a:extLst>
          </p:cNvPr>
          <p:cNvCxnSpPr>
            <a:stCxn id="299" idx="3"/>
            <a:endCxn id="253" idx="2"/>
          </p:cNvCxnSpPr>
          <p:nvPr/>
        </p:nvCxnSpPr>
        <p:spPr>
          <a:xfrm rot="10800000" flipH="1">
            <a:off x="5887197" y="3658143"/>
            <a:ext cx="659100" cy="1376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845;p32">
            <a:extLst>
              <a:ext uri="{FF2B5EF4-FFF2-40B4-BE49-F238E27FC236}">
                <a16:creationId xmlns:a16="http://schemas.microsoft.com/office/drawing/2014/main" id="{C3117F4B-554F-4BF3-8297-6DE68BE56A30}"/>
              </a:ext>
            </a:extLst>
          </p:cNvPr>
          <p:cNvCxnSpPr>
            <a:stCxn id="299" idx="3"/>
            <a:endCxn id="254" idx="2"/>
          </p:cNvCxnSpPr>
          <p:nvPr/>
        </p:nvCxnSpPr>
        <p:spPr>
          <a:xfrm rot="10800000" flipH="1">
            <a:off x="5887197" y="4333143"/>
            <a:ext cx="659100" cy="701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846;p32">
            <a:extLst>
              <a:ext uri="{FF2B5EF4-FFF2-40B4-BE49-F238E27FC236}">
                <a16:creationId xmlns:a16="http://schemas.microsoft.com/office/drawing/2014/main" id="{64147A50-FBCB-4EFF-8B34-4FF5DBB9C75F}"/>
              </a:ext>
            </a:extLst>
          </p:cNvPr>
          <p:cNvCxnSpPr>
            <a:stCxn id="299" idx="3"/>
            <a:endCxn id="255" idx="2"/>
          </p:cNvCxnSpPr>
          <p:nvPr/>
        </p:nvCxnSpPr>
        <p:spPr>
          <a:xfrm rot="10800000" flipH="1">
            <a:off x="5887197" y="5007843"/>
            <a:ext cx="659100" cy="270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847;p32">
            <a:extLst>
              <a:ext uri="{FF2B5EF4-FFF2-40B4-BE49-F238E27FC236}">
                <a16:creationId xmlns:a16="http://schemas.microsoft.com/office/drawing/2014/main" id="{0FD6C0FF-91AF-4007-AEBB-E8BDB8CE379E}"/>
              </a:ext>
            </a:extLst>
          </p:cNvPr>
          <p:cNvCxnSpPr>
            <a:stCxn id="300" idx="3"/>
            <a:endCxn id="252" idx="2"/>
          </p:cNvCxnSpPr>
          <p:nvPr/>
        </p:nvCxnSpPr>
        <p:spPr>
          <a:xfrm rot="10800000" flipH="1">
            <a:off x="5887197" y="2983232"/>
            <a:ext cx="659100" cy="2342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" name="Google Shape;848;p32">
            <a:extLst>
              <a:ext uri="{FF2B5EF4-FFF2-40B4-BE49-F238E27FC236}">
                <a16:creationId xmlns:a16="http://schemas.microsoft.com/office/drawing/2014/main" id="{60F59A35-7A7A-4E69-B1E3-6846D53EFCB4}"/>
              </a:ext>
            </a:extLst>
          </p:cNvPr>
          <p:cNvCxnSpPr>
            <a:stCxn id="300" idx="3"/>
            <a:endCxn id="253" idx="2"/>
          </p:cNvCxnSpPr>
          <p:nvPr/>
        </p:nvCxnSpPr>
        <p:spPr>
          <a:xfrm rot="10800000" flipH="1">
            <a:off x="5887197" y="3658232"/>
            <a:ext cx="659100" cy="16674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849;p32">
            <a:extLst>
              <a:ext uri="{FF2B5EF4-FFF2-40B4-BE49-F238E27FC236}">
                <a16:creationId xmlns:a16="http://schemas.microsoft.com/office/drawing/2014/main" id="{BC60F050-FD1B-4651-B597-75A628238783}"/>
              </a:ext>
            </a:extLst>
          </p:cNvPr>
          <p:cNvCxnSpPr>
            <a:stCxn id="300" idx="3"/>
            <a:endCxn id="254" idx="2"/>
          </p:cNvCxnSpPr>
          <p:nvPr/>
        </p:nvCxnSpPr>
        <p:spPr>
          <a:xfrm rot="10800000" flipH="1">
            <a:off x="5887197" y="4332932"/>
            <a:ext cx="659100" cy="992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850;p32">
            <a:extLst>
              <a:ext uri="{FF2B5EF4-FFF2-40B4-BE49-F238E27FC236}">
                <a16:creationId xmlns:a16="http://schemas.microsoft.com/office/drawing/2014/main" id="{C7D4360F-BCCF-4784-AB11-611D04F119A5}"/>
              </a:ext>
            </a:extLst>
          </p:cNvPr>
          <p:cNvCxnSpPr>
            <a:stCxn id="300" idx="3"/>
            <a:endCxn id="255" idx="2"/>
          </p:cNvCxnSpPr>
          <p:nvPr/>
        </p:nvCxnSpPr>
        <p:spPr>
          <a:xfrm rot="10800000" flipH="1">
            <a:off x="5887197" y="5007932"/>
            <a:ext cx="659100" cy="3177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851;p32">
            <a:extLst>
              <a:ext uri="{FF2B5EF4-FFF2-40B4-BE49-F238E27FC236}">
                <a16:creationId xmlns:a16="http://schemas.microsoft.com/office/drawing/2014/main" id="{BEBF1118-CA48-4B3F-A4FE-25B0B53002D6}"/>
              </a:ext>
            </a:extLst>
          </p:cNvPr>
          <p:cNvCxnSpPr>
            <a:stCxn id="297" idx="3"/>
            <a:endCxn id="252" idx="2"/>
          </p:cNvCxnSpPr>
          <p:nvPr/>
        </p:nvCxnSpPr>
        <p:spPr>
          <a:xfrm rot="10800000" flipH="1">
            <a:off x="5884077" y="2983249"/>
            <a:ext cx="662100" cy="2641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852;p32">
            <a:extLst>
              <a:ext uri="{FF2B5EF4-FFF2-40B4-BE49-F238E27FC236}">
                <a16:creationId xmlns:a16="http://schemas.microsoft.com/office/drawing/2014/main" id="{A4D0C7C0-C75F-42FD-9495-DEFE97F55A18}"/>
              </a:ext>
            </a:extLst>
          </p:cNvPr>
          <p:cNvCxnSpPr>
            <a:stCxn id="297" idx="3"/>
            <a:endCxn id="253" idx="2"/>
          </p:cNvCxnSpPr>
          <p:nvPr/>
        </p:nvCxnSpPr>
        <p:spPr>
          <a:xfrm rot="10800000" flipH="1">
            <a:off x="5884077" y="3658249"/>
            <a:ext cx="662100" cy="1966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853;p32">
            <a:extLst>
              <a:ext uri="{FF2B5EF4-FFF2-40B4-BE49-F238E27FC236}">
                <a16:creationId xmlns:a16="http://schemas.microsoft.com/office/drawing/2014/main" id="{DF518610-1BE4-44B3-B779-2C3286CF9CC8}"/>
              </a:ext>
            </a:extLst>
          </p:cNvPr>
          <p:cNvCxnSpPr>
            <a:stCxn id="297" idx="3"/>
            <a:endCxn id="254" idx="2"/>
          </p:cNvCxnSpPr>
          <p:nvPr/>
        </p:nvCxnSpPr>
        <p:spPr>
          <a:xfrm rot="10800000" flipH="1">
            <a:off x="5884077" y="4332949"/>
            <a:ext cx="662100" cy="1291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854;p32">
            <a:extLst>
              <a:ext uri="{FF2B5EF4-FFF2-40B4-BE49-F238E27FC236}">
                <a16:creationId xmlns:a16="http://schemas.microsoft.com/office/drawing/2014/main" id="{E8266CFF-0812-42F2-8508-B9323097E88A}"/>
              </a:ext>
            </a:extLst>
          </p:cNvPr>
          <p:cNvCxnSpPr>
            <a:stCxn id="297" idx="3"/>
            <a:endCxn id="255" idx="2"/>
          </p:cNvCxnSpPr>
          <p:nvPr/>
        </p:nvCxnSpPr>
        <p:spPr>
          <a:xfrm rot="10800000" flipH="1">
            <a:off x="5884077" y="5007949"/>
            <a:ext cx="662100" cy="61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855;p32">
            <a:extLst>
              <a:ext uri="{FF2B5EF4-FFF2-40B4-BE49-F238E27FC236}">
                <a16:creationId xmlns:a16="http://schemas.microsoft.com/office/drawing/2014/main" id="{5D8FD928-3751-48C1-AC38-820A7F6DBB63}"/>
              </a:ext>
            </a:extLst>
          </p:cNvPr>
          <p:cNvCxnSpPr>
            <a:stCxn id="252" idx="6"/>
          </p:cNvCxnSpPr>
          <p:nvPr/>
        </p:nvCxnSpPr>
        <p:spPr>
          <a:xfrm>
            <a:off x="6874681" y="2983317"/>
            <a:ext cx="3840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856;p32">
            <a:extLst>
              <a:ext uri="{FF2B5EF4-FFF2-40B4-BE49-F238E27FC236}">
                <a16:creationId xmlns:a16="http://schemas.microsoft.com/office/drawing/2014/main" id="{88F56E96-B2D0-4EDB-9F76-B95365B5EE7C}"/>
              </a:ext>
            </a:extLst>
          </p:cNvPr>
          <p:cNvCxnSpPr>
            <a:stCxn id="253" idx="6"/>
            <a:endCxn id="379" idx="1"/>
          </p:cNvCxnSpPr>
          <p:nvPr/>
        </p:nvCxnSpPr>
        <p:spPr>
          <a:xfrm rot="10800000" flipH="1">
            <a:off x="6874681" y="3653096"/>
            <a:ext cx="382500" cy="5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0" name="Google Shape;858;p32">
            <a:extLst>
              <a:ext uri="{FF2B5EF4-FFF2-40B4-BE49-F238E27FC236}">
                <a16:creationId xmlns:a16="http://schemas.microsoft.com/office/drawing/2014/main" id="{AE72B6C4-0F28-43FF-88F2-61272EBB12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" b="178"/>
          <a:stretch/>
        </p:blipFill>
        <p:spPr>
          <a:xfrm>
            <a:off x="7259503" y="4687154"/>
            <a:ext cx="895410" cy="665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859;p32">
            <a:extLst>
              <a:ext uri="{FF2B5EF4-FFF2-40B4-BE49-F238E27FC236}">
                <a16:creationId xmlns:a16="http://schemas.microsoft.com/office/drawing/2014/main" id="{D47F3113-D26C-4CFD-B6DE-6A7DA238F216}"/>
              </a:ext>
            </a:extLst>
          </p:cNvPr>
          <p:cNvCxnSpPr>
            <a:stCxn id="255" idx="6"/>
            <a:endCxn id="290" idx="1"/>
          </p:cNvCxnSpPr>
          <p:nvPr/>
        </p:nvCxnSpPr>
        <p:spPr>
          <a:xfrm>
            <a:off x="6874681" y="5007952"/>
            <a:ext cx="384900" cy="12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2" name="Google Shape;860;p32">
            <a:extLst>
              <a:ext uri="{FF2B5EF4-FFF2-40B4-BE49-F238E27FC236}">
                <a16:creationId xmlns:a16="http://schemas.microsoft.com/office/drawing/2014/main" id="{1AEDA255-FD37-442F-93AE-34BF82D7389A}"/>
              </a:ext>
            </a:extLst>
          </p:cNvPr>
          <p:cNvCxnSpPr>
            <a:stCxn id="254" idx="6"/>
          </p:cNvCxnSpPr>
          <p:nvPr/>
        </p:nvCxnSpPr>
        <p:spPr>
          <a:xfrm>
            <a:off x="6874681" y="4333074"/>
            <a:ext cx="3840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3" name="Google Shape;823;p32">
            <a:extLst>
              <a:ext uri="{FF2B5EF4-FFF2-40B4-BE49-F238E27FC236}">
                <a16:creationId xmlns:a16="http://schemas.microsoft.com/office/drawing/2014/main" id="{5E33E134-E408-4259-8514-263B14E40E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9" b="168"/>
          <a:stretch/>
        </p:blipFill>
        <p:spPr>
          <a:xfrm>
            <a:off x="5501604" y="2223836"/>
            <a:ext cx="381740" cy="28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805;p32">
            <a:extLst>
              <a:ext uri="{FF2B5EF4-FFF2-40B4-BE49-F238E27FC236}">
                <a16:creationId xmlns:a16="http://schemas.microsoft.com/office/drawing/2014/main" id="{D528522E-AAE6-4396-9F4F-39A9A913A9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" b="168"/>
          <a:stretch/>
        </p:blipFill>
        <p:spPr>
          <a:xfrm>
            <a:off x="5501551" y="2528671"/>
            <a:ext cx="384016" cy="28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807;p32">
            <a:extLst>
              <a:ext uri="{FF2B5EF4-FFF2-40B4-BE49-F238E27FC236}">
                <a16:creationId xmlns:a16="http://schemas.microsoft.com/office/drawing/2014/main" id="{85A7785D-456F-4AF8-8CF7-C917AE3A1A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9" b="178"/>
          <a:stretch/>
        </p:blipFill>
        <p:spPr>
          <a:xfrm>
            <a:off x="5501603" y="2823050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809;p32">
            <a:extLst>
              <a:ext uri="{FF2B5EF4-FFF2-40B4-BE49-F238E27FC236}">
                <a16:creationId xmlns:a16="http://schemas.microsoft.com/office/drawing/2014/main" id="{463986A4-3D59-4D6E-A8E1-E0145B0B6C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9" b="168"/>
          <a:stretch/>
        </p:blipFill>
        <p:spPr>
          <a:xfrm>
            <a:off x="5501552" y="3127543"/>
            <a:ext cx="384016" cy="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811;p32">
            <a:extLst>
              <a:ext uri="{FF2B5EF4-FFF2-40B4-BE49-F238E27FC236}">
                <a16:creationId xmlns:a16="http://schemas.microsoft.com/office/drawing/2014/main" id="{D5A47F8E-4BC5-4438-BF81-0BE1A3169B0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9" b="178"/>
          <a:stretch/>
        </p:blipFill>
        <p:spPr>
          <a:xfrm>
            <a:off x="5500061" y="5482080"/>
            <a:ext cx="384016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813;p32">
            <a:extLst>
              <a:ext uri="{FF2B5EF4-FFF2-40B4-BE49-F238E27FC236}">
                <a16:creationId xmlns:a16="http://schemas.microsoft.com/office/drawing/2014/main" id="{BBD2F47E-74D0-433B-B1A9-6CA4774287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69" b="168"/>
          <a:stretch/>
        </p:blipFill>
        <p:spPr>
          <a:xfrm>
            <a:off x="5500069" y="4601370"/>
            <a:ext cx="384002" cy="28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815;p32">
            <a:extLst>
              <a:ext uri="{FF2B5EF4-FFF2-40B4-BE49-F238E27FC236}">
                <a16:creationId xmlns:a16="http://schemas.microsoft.com/office/drawing/2014/main" id="{1630DCF8-0DD4-4AB1-8552-7E43EC6B1AA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69" b="178"/>
          <a:stretch/>
        </p:blipFill>
        <p:spPr>
          <a:xfrm>
            <a:off x="5503181" y="4892173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817;p32">
            <a:extLst>
              <a:ext uri="{FF2B5EF4-FFF2-40B4-BE49-F238E27FC236}">
                <a16:creationId xmlns:a16="http://schemas.microsoft.com/office/drawing/2014/main" id="{FD659540-6A6F-44B8-8C2A-5E2A8202281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69" b="178"/>
          <a:stretch/>
        </p:blipFill>
        <p:spPr>
          <a:xfrm>
            <a:off x="5503181" y="5182963"/>
            <a:ext cx="384016" cy="2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861;p32">
            <a:extLst>
              <a:ext uri="{FF2B5EF4-FFF2-40B4-BE49-F238E27FC236}">
                <a16:creationId xmlns:a16="http://schemas.microsoft.com/office/drawing/2014/main" id="{910A2F24-F481-45CF-98C3-B64334B2427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502" b="1512"/>
          <a:stretch/>
        </p:blipFill>
        <p:spPr>
          <a:xfrm>
            <a:off x="7256606" y="2638805"/>
            <a:ext cx="895406" cy="64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862;p32">
            <a:extLst>
              <a:ext uri="{FF2B5EF4-FFF2-40B4-BE49-F238E27FC236}">
                <a16:creationId xmlns:a16="http://schemas.microsoft.com/office/drawing/2014/main" id="{C44746AA-8914-4B18-9FE2-7F393A2097A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1503" b="1503"/>
          <a:stretch/>
        </p:blipFill>
        <p:spPr>
          <a:xfrm>
            <a:off x="7257925" y="4020036"/>
            <a:ext cx="898561" cy="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863;p32">
            <a:extLst>
              <a:ext uri="{FF2B5EF4-FFF2-40B4-BE49-F238E27FC236}">
                <a16:creationId xmlns:a16="http://schemas.microsoft.com/office/drawing/2014/main" id="{9223BD62-12E4-4C84-964E-CBA981411D68}"/>
              </a:ext>
            </a:extLst>
          </p:cNvPr>
          <p:cNvCxnSpPr>
            <a:stCxn id="229" idx="6"/>
            <a:endCxn id="293" idx="1"/>
          </p:cNvCxnSpPr>
          <p:nvPr/>
        </p:nvCxnSpPr>
        <p:spPr>
          <a:xfrm>
            <a:off x="5160867" y="2363218"/>
            <a:ext cx="340800" cy="24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4" name="Google Shape;864;p32">
            <a:extLst>
              <a:ext uri="{FF2B5EF4-FFF2-40B4-BE49-F238E27FC236}">
                <a16:creationId xmlns:a16="http://schemas.microsoft.com/office/drawing/2014/main" id="{85595C50-F9E0-42E3-BD15-44860FEDB7A4}"/>
              </a:ext>
            </a:extLst>
          </p:cNvPr>
          <p:cNvSpPr/>
          <p:nvPr/>
        </p:nvSpPr>
        <p:spPr>
          <a:xfrm>
            <a:off x="4958436" y="3451362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865;p32">
            <a:extLst>
              <a:ext uri="{FF2B5EF4-FFF2-40B4-BE49-F238E27FC236}">
                <a16:creationId xmlns:a16="http://schemas.microsoft.com/office/drawing/2014/main" id="{47935773-48D9-4C00-BCD0-25F62C0F6AEB}"/>
              </a:ext>
            </a:extLst>
          </p:cNvPr>
          <p:cNvSpPr/>
          <p:nvPr/>
        </p:nvSpPr>
        <p:spPr>
          <a:xfrm>
            <a:off x="4966971" y="3744586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866;p32">
            <a:extLst>
              <a:ext uri="{FF2B5EF4-FFF2-40B4-BE49-F238E27FC236}">
                <a16:creationId xmlns:a16="http://schemas.microsoft.com/office/drawing/2014/main" id="{0E712B2A-0622-4C69-AAD6-568B37BBFD02}"/>
              </a:ext>
            </a:extLst>
          </p:cNvPr>
          <p:cNvSpPr/>
          <p:nvPr/>
        </p:nvSpPr>
        <p:spPr>
          <a:xfrm>
            <a:off x="4968522" y="4059374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867;p32">
            <a:extLst>
              <a:ext uri="{FF2B5EF4-FFF2-40B4-BE49-F238E27FC236}">
                <a16:creationId xmlns:a16="http://schemas.microsoft.com/office/drawing/2014/main" id="{A8C85B8D-DAE4-4AA6-9540-37C5DCE34499}"/>
              </a:ext>
            </a:extLst>
          </p:cNvPr>
          <p:cNvSpPr/>
          <p:nvPr/>
        </p:nvSpPr>
        <p:spPr>
          <a:xfrm>
            <a:off x="4968522" y="4363381"/>
            <a:ext cx="202500" cy="202500"/>
          </a:xfrm>
          <a:prstGeom prst="ellipse">
            <a:avLst/>
          </a:prstGeom>
          <a:solidFill>
            <a:srgbClr val="EEEEEE"/>
          </a:solidFill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868;p32">
            <a:extLst>
              <a:ext uri="{FF2B5EF4-FFF2-40B4-BE49-F238E27FC236}">
                <a16:creationId xmlns:a16="http://schemas.microsoft.com/office/drawing/2014/main" id="{466EB1C0-D576-43CD-8E2C-4A14D7D9E907}"/>
              </a:ext>
            </a:extLst>
          </p:cNvPr>
          <p:cNvCxnSpPr>
            <a:stCxn id="304" idx="6"/>
            <a:endCxn id="309" idx="1"/>
          </p:cNvCxnSpPr>
          <p:nvPr/>
        </p:nvCxnSpPr>
        <p:spPr>
          <a:xfrm>
            <a:off x="5160936" y="3552612"/>
            <a:ext cx="339000" cy="48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09" name="Google Shape;869;p32">
            <a:extLst>
              <a:ext uri="{FF2B5EF4-FFF2-40B4-BE49-F238E27FC236}">
                <a16:creationId xmlns:a16="http://schemas.microsoft.com/office/drawing/2014/main" id="{EA18CDF6-14A3-4C82-91B0-31C2BD76501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3462" b="3461"/>
          <a:stretch/>
        </p:blipFill>
        <p:spPr>
          <a:xfrm>
            <a:off x="5500034" y="3424040"/>
            <a:ext cx="384020" cy="26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870;p32">
            <a:extLst>
              <a:ext uri="{FF2B5EF4-FFF2-40B4-BE49-F238E27FC236}">
                <a16:creationId xmlns:a16="http://schemas.microsoft.com/office/drawing/2014/main" id="{14DA198E-F996-49CC-A996-1AB984D121F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98" r="288"/>
          <a:stretch/>
        </p:blipFill>
        <p:spPr>
          <a:xfrm>
            <a:off x="5499991" y="3701694"/>
            <a:ext cx="384001" cy="2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871;p32">
            <a:extLst>
              <a:ext uri="{FF2B5EF4-FFF2-40B4-BE49-F238E27FC236}">
                <a16:creationId xmlns:a16="http://schemas.microsoft.com/office/drawing/2014/main" id="{6E68AB2A-3BCB-45CE-AAFD-F33DE9DC6F1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287" r="297"/>
          <a:stretch/>
        </p:blipFill>
        <p:spPr>
          <a:xfrm>
            <a:off x="5500052" y="4004490"/>
            <a:ext cx="384001" cy="28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872;p32">
            <a:extLst>
              <a:ext uri="{FF2B5EF4-FFF2-40B4-BE49-F238E27FC236}">
                <a16:creationId xmlns:a16="http://schemas.microsoft.com/office/drawing/2014/main" id="{1CBBDD9A-05A8-4703-9912-A1412A60D509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287" r="297"/>
          <a:stretch/>
        </p:blipFill>
        <p:spPr>
          <a:xfrm>
            <a:off x="5500050" y="4307264"/>
            <a:ext cx="384001" cy="288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873;p32">
            <a:extLst>
              <a:ext uri="{FF2B5EF4-FFF2-40B4-BE49-F238E27FC236}">
                <a16:creationId xmlns:a16="http://schemas.microsoft.com/office/drawing/2014/main" id="{0A3053FC-5CEB-4A2A-80EB-87A43C892A97}"/>
              </a:ext>
            </a:extLst>
          </p:cNvPr>
          <p:cNvCxnSpPr>
            <a:stCxn id="305" idx="6"/>
            <a:endCxn id="310" idx="1"/>
          </p:cNvCxnSpPr>
          <p:nvPr/>
        </p:nvCxnSpPr>
        <p:spPr>
          <a:xfrm>
            <a:off x="5169471" y="3845836"/>
            <a:ext cx="330600" cy="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4" name="Google Shape;874;p32">
            <a:extLst>
              <a:ext uri="{FF2B5EF4-FFF2-40B4-BE49-F238E27FC236}">
                <a16:creationId xmlns:a16="http://schemas.microsoft.com/office/drawing/2014/main" id="{A50E6035-D113-432A-8CAC-6C29122E2036}"/>
              </a:ext>
            </a:extLst>
          </p:cNvPr>
          <p:cNvCxnSpPr>
            <a:stCxn id="306" idx="6"/>
            <a:endCxn id="311" idx="1"/>
          </p:cNvCxnSpPr>
          <p:nvPr/>
        </p:nvCxnSpPr>
        <p:spPr>
          <a:xfrm rot="10800000" flipH="1">
            <a:off x="5171022" y="4148624"/>
            <a:ext cx="329100" cy="12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Google Shape;875;p32">
            <a:extLst>
              <a:ext uri="{FF2B5EF4-FFF2-40B4-BE49-F238E27FC236}">
                <a16:creationId xmlns:a16="http://schemas.microsoft.com/office/drawing/2014/main" id="{6AB20C32-05D6-4D48-8C2F-407355820543}"/>
              </a:ext>
            </a:extLst>
          </p:cNvPr>
          <p:cNvCxnSpPr>
            <a:stCxn id="307" idx="6"/>
            <a:endCxn id="312" idx="1"/>
          </p:cNvCxnSpPr>
          <p:nvPr/>
        </p:nvCxnSpPr>
        <p:spPr>
          <a:xfrm rot="10800000" flipH="1">
            <a:off x="5171022" y="4451131"/>
            <a:ext cx="329100" cy="135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6" name="Google Shape;876;p32">
            <a:extLst>
              <a:ext uri="{FF2B5EF4-FFF2-40B4-BE49-F238E27FC236}">
                <a16:creationId xmlns:a16="http://schemas.microsoft.com/office/drawing/2014/main" id="{A5D34417-C46F-4DD5-9BE1-2ABAD41D4768}"/>
              </a:ext>
            </a:extLst>
          </p:cNvPr>
          <p:cNvCxnSpPr>
            <a:stCxn id="228" idx="3"/>
            <a:endCxn id="304" idx="2"/>
          </p:cNvCxnSpPr>
          <p:nvPr/>
        </p:nvCxnSpPr>
        <p:spPr>
          <a:xfrm rot="10800000" flipH="1">
            <a:off x="4414434" y="3552535"/>
            <a:ext cx="543900" cy="4431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877;p32">
            <a:extLst>
              <a:ext uri="{FF2B5EF4-FFF2-40B4-BE49-F238E27FC236}">
                <a16:creationId xmlns:a16="http://schemas.microsoft.com/office/drawing/2014/main" id="{AD46E866-E6A2-46D7-B372-89763F5D3D03}"/>
              </a:ext>
            </a:extLst>
          </p:cNvPr>
          <p:cNvCxnSpPr>
            <a:stCxn id="228" idx="3"/>
            <a:endCxn id="305" idx="2"/>
          </p:cNvCxnSpPr>
          <p:nvPr/>
        </p:nvCxnSpPr>
        <p:spPr>
          <a:xfrm rot="10800000" flipH="1">
            <a:off x="4414434" y="3845935"/>
            <a:ext cx="552600" cy="1497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878;p32">
            <a:extLst>
              <a:ext uri="{FF2B5EF4-FFF2-40B4-BE49-F238E27FC236}">
                <a16:creationId xmlns:a16="http://schemas.microsoft.com/office/drawing/2014/main" id="{891BEFB1-AF75-4FBE-8CED-34EAD4B4694C}"/>
              </a:ext>
            </a:extLst>
          </p:cNvPr>
          <p:cNvCxnSpPr>
            <a:stCxn id="228" idx="3"/>
            <a:endCxn id="306" idx="2"/>
          </p:cNvCxnSpPr>
          <p:nvPr/>
        </p:nvCxnSpPr>
        <p:spPr>
          <a:xfrm>
            <a:off x="4414434" y="3995635"/>
            <a:ext cx="554100" cy="1650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879;p32">
            <a:extLst>
              <a:ext uri="{FF2B5EF4-FFF2-40B4-BE49-F238E27FC236}">
                <a16:creationId xmlns:a16="http://schemas.microsoft.com/office/drawing/2014/main" id="{577C4F49-6D97-4032-BBC5-C44A771D28B9}"/>
              </a:ext>
            </a:extLst>
          </p:cNvPr>
          <p:cNvCxnSpPr>
            <a:stCxn id="228" idx="3"/>
            <a:endCxn id="307" idx="2"/>
          </p:cNvCxnSpPr>
          <p:nvPr/>
        </p:nvCxnSpPr>
        <p:spPr>
          <a:xfrm>
            <a:off x="4414434" y="3995635"/>
            <a:ext cx="554100" cy="468900"/>
          </a:xfrm>
          <a:prstGeom prst="straightConnector1">
            <a:avLst/>
          </a:prstGeom>
          <a:noFill/>
          <a:ln w="28575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880;p32">
            <a:extLst>
              <a:ext uri="{FF2B5EF4-FFF2-40B4-BE49-F238E27FC236}">
                <a16:creationId xmlns:a16="http://schemas.microsoft.com/office/drawing/2014/main" id="{EE450B8B-8552-4F7A-BBAE-CF0C32E1FFE9}"/>
              </a:ext>
            </a:extLst>
          </p:cNvPr>
          <p:cNvCxnSpPr>
            <a:stCxn id="252" idx="2"/>
            <a:endCxn id="309" idx="3"/>
          </p:cNvCxnSpPr>
          <p:nvPr/>
        </p:nvCxnSpPr>
        <p:spPr>
          <a:xfrm flipH="1">
            <a:off x="5884081" y="2983317"/>
            <a:ext cx="662100" cy="573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881;p32">
            <a:extLst>
              <a:ext uri="{FF2B5EF4-FFF2-40B4-BE49-F238E27FC236}">
                <a16:creationId xmlns:a16="http://schemas.microsoft.com/office/drawing/2014/main" id="{299CA1AF-01DC-448B-8ECD-91B7E8460F5E}"/>
              </a:ext>
            </a:extLst>
          </p:cNvPr>
          <p:cNvCxnSpPr>
            <a:stCxn id="252" idx="2"/>
            <a:endCxn id="310" idx="3"/>
          </p:cNvCxnSpPr>
          <p:nvPr/>
        </p:nvCxnSpPr>
        <p:spPr>
          <a:xfrm flipH="1">
            <a:off x="5884081" y="2983317"/>
            <a:ext cx="662100" cy="862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882;p32">
            <a:extLst>
              <a:ext uri="{FF2B5EF4-FFF2-40B4-BE49-F238E27FC236}">
                <a16:creationId xmlns:a16="http://schemas.microsoft.com/office/drawing/2014/main" id="{4572743A-195A-4F76-AFC0-0B34C4888932}"/>
              </a:ext>
            </a:extLst>
          </p:cNvPr>
          <p:cNvCxnSpPr>
            <a:stCxn id="252" idx="2"/>
            <a:endCxn id="311" idx="3"/>
          </p:cNvCxnSpPr>
          <p:nvPr/>
        </p:nvCxnSpPr>
        <p:spPr>
          <a:xfrm flipH="1">
            <a:off x="5884081" y="2983317"/>
            <a:ext cx="662100" cy="1165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883;p32">
            <a:extLst>
              <a:ext uri="{FF2B5EF4-FFF2-40B4-BE49-F238E27FC236}">
                <a16:creationId xmlns:a16="http://schemas.microsoft.com/office/drawing/2014/main" id="{B4B6CBFB-944E-4CDD-B84C-E6B70B067F91}"/>
              </a:ext>
            </a:extLst>
          </p:cNvPr>
          <p:cNvCxnSpPr>
            <a:stCxn id="252" idx="2"/>
            <a:endCxn id="312" idx="3"/>
          </p:cNvCxnSpPr>
          <p:nvPr/>
        </p:nvCxnSpPr>
        <p:spPr>
          <a:xfrm flipH="1">
            <a:off x="5884081" y="2983317"/>
            <a:ext cx="662100" cy="146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884;p32">
            <a:extLst>
              <a:ext uri="{FF2B5EF4-FFF2-40B4-BE49-F238E27FC236}">
                <a16:creationId xmlns:a16="http://schemas.microsoft.com/office/drawing/2014/main" id="{8AC31063-497F-4395-AA27-1D520F3F5C15}"/>
              </a:ext>
            </a:extLst>
          </p:cNvPr>
          <p:cNvCxnSpPr>
            <a:stCxn id="253" idx="2"/>
            <a:endCxn id="309" idx="3"/>
          </p:cNvCxnSpPr>
          <p:nvPr/>
        </p:nvCxnSpPr>
        <p:spPr>
          <a:xfrm rot="10800000">
            <a:off x="5884081" y="3557396"/>
            <a:ext cx="662100" cy="10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885;p32">
            <a:extLst>
              <a:ext uri="{FF2B5EF4-FFF2-40B4-BE49-F238E27FC236}">
                <a16:creationId xmlns:a16="http://schemas.microsoft.com/office/drawing/2014/main" id="{DE98586F-A6D9-45D0-9ECE-F8542D5E0A77}"/>
              </a:ext>
            </a:extLst>
          </p:cNvPr>
          <p:cNvCxnSpPr>
            <a:stCxn id="254" idx="2"/>
            <a:endCxn id="309" idx="3"/>
          </p:cNvCxnSpPr>
          <p:nvPr/>
        </p:nvCxnSpPr>
        <p:spPr>
          <a:xfrm rot="10800000">
            <a:off x="5884081" y="3557274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886;p32">
            <a:extLst>
              <a:ext uri="{FF2B5EF4-FFF2-40B4-BE49-F238E27FC236}">
                <a16:creationId xmlns:a16="http://schemas.microsoft.com/office/drawing/2014/main" id="{6B1791F9-4965-42FF-9E8C-3CC02AC5713F}"/>
              </a:ext>
            </a:extLst>
          </p:cNvPr>
          <p:cNvCxnSpPr>
            <a:stCxn id="254" idx="2"/>
            <a:endCxn id="309" idx="3"/>
          </p:cNvCxnSpPr>
          <p:nvPr/>
        </p:nvCxnSpPr>
        <p:spPr>
          <a:xfrm rot="10800000">
            <a:off x="5884081" y="3557274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887;p32">
            <a:extLst>
              <a:ext uri="{FF2B5EF4-FFF2-40B4-BE49-F238E27FC236}">
                <a16:creationId xmlns:a16="http://schemas.microsoft.com/office/drawing/2014/main" id="{540A4BE5-A228-44FA-B9F5-FE59A2D9E07B}"/>
              </a:ext>
            </a:extLst>
          </p:cNvPr>
          <p:cNvCxnSpPr>
            <a:stCxn id="254" idx="2"/>
            <a:endCxn id="309" idx="3"/>
          </p:cNvCxnSpPr>
          <p:nvPr/>
        </p:nvCxnSpPr>
        <p:spPr>
          <a:xfrm rot="10800000">
            <a:off x="5884081" y="3557274"/>
            <a:ext cx="662100" cy="775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888;p32">
            <a:extLst>
              <a:ext uri="{FF2B5EF4-FFF2-40B4-BE49-F238E27FC236}">
                <a16:creationId xmlns:a16="http://schemas.microsoft.com/office/drawing/2014/main" id="{1862AC8F-58E4-42C2-A5D6-69DCDAC5DEED}"/>
              </a:ext>
            </a:extLst>
          </p:cNvPr>
          <p:cNvCxnSpPr>
            <a:stCxn id="255" idx="2"/>
            <a:endCxn id="309" idx="3"/>
          </p:cNvCxnSpPr>
          <p:nvPr/>
        </p:nvCxnSpPr>
        <p:spPr>
          <a:xfrm rot="10800000">
            <a:off x="5884081" y="3557152"/>
            <a:ext cx="662100" cy="1450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889;p32">
            <a:extLst>
              <a:ext uri="{FF2B5EF4-FFF2-40B4-BE49-F238E27FC236}">
                <a16:creationId xmlns:a16="http://schemas.microsoft.com/office/drawing/2014/main" id="{CD922AFC-41FD-4268-A781-801AA45BBEC2}"/>
              </a:ext>
            </a:extLst>
          </p:cNvPr>
          <p:cNvCxnSpPr>
            <a:stCxn id="252" idx="2"/>
            <a:endCxn id="311" idx="3"/>
          </p:cNvCxnSpPr>
          <p:nvPr/>
        </p:nvCxnSpPr>
        <p:spPr>
          <a:xfrm flipH="1">
            <a:off x="5884081" y="2983317"/>
            <a:ext cx="662100" cy="1165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890;p32">
            <a:extLst>
              <a:ext uri="{FF2B5EF4-FFF2-40B4-BE49-F238E27FC236}">
                <a16:creationId xmlns:a16="http://schemas.microsoft.com/office/drawing/2014/main" id="{FA3D2253-3AB3-48EB-9134-A23687A2BFD1}"/>
              </a:ext>
            </a:extLst>
          </p:cNvPr>
          <p:cNvCxnSpPr>
            <a:stCxn id="253" idx="2"/>
            <a:endCxn id="311" idx="3"/>
          </p:cNvCxnSpPr>
          <p:nvPr/>
        </p:nvCxnSpPr>
        <p:spPr>
          <a:xfrm flipH="1">
            <a:off x="5884081" y="3658196"/>
            <a:ext cx="662100" cy="490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891;p32">
            <a:extLst>
              <a:ext uri="{FF2B5EF4-FFF2-40B4-BE49-F238E27FC236}">
                <a16:creationId xmlns:a16="http://schemas.microsoft.com/office/drawing/2014/main" id="{74664A58-A9BC-42AF-A6B7-E7D9C363BBD2}"/>
              </a:ext>
            </a:extLst>
          </p:cNvPr>
          <p:cNvCxnSpPr>
            <a:stCxn id="254" idx="2"/>
            <a:endCxn id="311" idx="3"/>
          </p:cNvCxnSpPr>
          <p:nvPr/>
        </p:nvCxnSpPr>
        <p:spPr>
          <a:xfrm rot="10800000">
            <a:off x="5884081" y="4148574"/>
            <a:ext cx="662100" cy="184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892;p32">
            <a:extLst>
              <a:ext uri="{FF2B5EF4-FFF2-40B4-BE49-F238E27FC236}">
                <a16:creationId xmlns:a16="http://schemas.microsoft.com/office/drawing/2014/main" id="{40BD2201-8F97-4922-B9E5-71041D05CC33}"/>
              </a:ext>
            </a:extLst>
          </p:cNvPr>
          <p:cNvCxnSpPr>
            <a:stCxn id="255" idx="2"/>
            <a:endCxn id="311" idx="3"/>
          </p:cNvCxnSpPr>
          <p:nvPr/>
        </p:nvCxnSpPr>
        <p:spPr>
          <a:xfrm rot="10800000">
            <a:off x="5884081" y="4148452"/>
            <a:ext cx="662100" cy="859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893;p32">
            <a:extLst>
              <a:ext uri="{FF2B5EF4-FFF2-40B4-BE49-F238E27FC236}">
                <a16:creationId xmlns:a16="http://schemas.microsoft.com/office/drawing/2014/main" id="{FE3777BE-9B4B-438A-B1BE-D744567B9B36}"/>
              </a:ext>
            </a:extLst>
          </p:cNvPr>
          <p:cNvCxnSpPr>
            <a:stCxn id="252" idx="2"/>
            <a:endCxn id="312" idx="3"/>
          </p:cNvCxnSpPr>
          <p:nvPr/>
        </p:nvCxnSpPr>
        <p:spPr>
          <a:xfrm flipH="1">
            <a:off x="5884081" y="2983317"/>
            <a:ext cx="662100" cy="14679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894;p32">
            <a:extLst>
              <a:ext uri="{FF2B5EF4-FFF2-40B4-BE49-F238E27FC236}">
                <a16:creationId xmlns:a16="http://schemas.microsoft.com/office/drawing/2014/main" id="{6C042C4D-661D-419C-9FB1-83EF757FE9DA}"/>
              </a:ext>
            </a:extLst>
          </p:cNvPr>
          <p:cNvCxnSpPr>
            <a:stCxn id="253" idx="2"/>
            <a:endCxn id="312" idx="3"/>
          </p:cNvCxnSpPr>
          <p:nvPr/>
        </p:nvCxnSpPr>
        <p:spPr>
          <a:xfrm flipH="1">
            <a:off x="5884081" y="3658196"/>
            <a:ext cx="662100" cy="793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895;p32">
            <a:extLst>
              <a:ext uri="{FF2B5EF4-FFF2-40B4-BE49-F238E27FC236}">
                <a16:creationId xmlns:a16="http://schemas.microsoft.com/office/drawing/2014/main" id="{A0973A56-20D2-4367-BCA6-2249BA94547C}"/>
              </a:ext>
            </a:extLst>
          </p:cNvPr>
          <p:cNvCxnSpPr>
            <a:stCxn id="254" idx="2"/>
            <a:endCxn id="312" idx="3"/>
          </p:cNvCxnSpPr>
          <p:nvPr/>
        </p:nvCxnSpPr>
        <p:spPr>
          <a:xfrm flipH="1">
            <a:off x="5884081" y="4333074"/>
            <a:ext cx="662100" cy="118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896;p32">
            <a:extLst>
              <a:ext uri="{FF2B5EF4-FFF2-40B4-BE49-F238E27FC236}">
                <a16:creationId xmlns:a16="http://schemas.microsoft.com/office/drawing/2014/main" id="{4C97DFF5-5E4D-4F82-9FA9-4BAE17779A75}"/>
              </a:ext>
            </a:extLst>
          </p:cNvPr>
          <p:cNvCxnSpPr>
            <a:stCxn id="255" idx="2"/>
            <a:endCxn id="312" idx="3"/>
          </p:cNvCxnSpPr>
          <p:nvPr/>
        </p:nvCxnSpPr>
        <p:spPr>
          <a:xfrm rot="10800000">
            <a:off x="5884081" y="4451152"/>
            <a:ext cx="662100" cy="5568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897;p32">
            <a:extLst>
              <a:ext uri="{FF2B5EF4-FFF2-40B4-BE49-F238E27FC236}">
                <a16:creationId xmlns:a16="http://schemas.microsoft.com/office/drawing/2014/main" id="{945C7B1E-2517-4C16-8509-B419E5133DCD}"/>
              </a:ext>
            </a:extLst>
          </p:cNvPr>
          <p:cNvCxnSpPr>
            <a:stCxn id="252" idx="2"/>
            <a:endCxn id="310" idx="3"/>
          </p:cNvCxnSpPr>
          <p:nvPr/>
        </p:nvCxnSpPr>
        <p:spPr>
          <a:xfrm flipH="1">
            <a:off x="5884081" y="2983317"/>
            <a:ext cx="662100" cy="862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6" name="Google Shape;898;p32">
            <a:extLst>
              <a:ext uri="{FF2B5EF4-FFF2-40B4-BE49-F238E27FC236}">
                <a16:creationId xmlns:a16="http://schemas.microsoft.com/office/drawing/2014/main" id="{BC31F291-6BE0-4C19-9159-4B219D38F691}"/>
              </a:ext>
            </a:extLst>
          </p:cNvPr>
          <p:cNvCxnSpPr>
            <a:stCxn id="253" idx="2"/>
            <a:endCxn id="310" idx="3"/>
          </p:cNvCxnSpPr>
          <p:nvPr/>
        </p:nvCxnSpPr>
        <p:spPr>
          <a:xfrm flipH="1">
            <a:off x="5884081" y="3658196"/>
            <a:ext cx="662100" cy="187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899;p32">
            <a:extLst>
              <a:ext uri="{FF2B5EF4-FFF2-40B4-BE49-F238E27FC236}">
                <a16:creationId xmlns:a16="http://schemas.microsoft.com/office/drawing/2014/main" id="{C0913529-0E2F-455C-8B21-E0AD9FB3EB14}"/>
              </a:ext>
            </a:extLst>
          </p:cNvPr>
          <p:cNvCxnSpPr>
            <a:stCxn id="254" idx="2"/>
            <a:endCxn id="310" idx="3"/>
          </p:cNvCxnSpPr>
          <p:nvPr/>
        </p:nvCxnSpPr>
        <p:spPr>
          <a:xfrm rot="10800000">
            <a:off x="5884081" y="3845574"/>
            <a:ext cx="662100" cy="4875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900;p32">
            <a:extLst>
              <a:ext uri="{FF2B5EF4-FFF2-40B4-BE49-F238E27FC236}">
                <a16:creationId xmlns:a16="http://schemas.microsoft.com/office/drawing/2014/main" id="{D95DA1AB-EA4A-4F03-B63D-29ABF9B2BA54}"/>
              </a:ext>
            </a:extLst>
          </p:cNvPr>
          <p:cNvCxnSpPr>
            <a:stCxn id="255" idx="2"/>
            <a:endCxn id="310" idx="3"/>
          </p:cNvCxnSpPr>
          <p:nvPr/>
        </p:nvCxnSpPr>
        <p:spPr>
          <a:xfrm rot="10800000">
            <a:off x="5884081" y="3845752"/>
            <a:ext cx="662100" cy="1162200"/>
          </a:xfrm>
          <a:prstGeom prst="straightConnector1">
            <a:avLst/>
          </a:prstGeom>
          <a:noFill/>
          <a:ln w="19050" cap="flat" cmpd="sng">
            <a:solidFill>
              <a:srgbClr val="2064F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9" name="Google Shape;857;p32">
            <a:extLst>
              <a:ext uri="{FF2B5EF4-FFF2-40B4-BE49-F238E27FC236}">
                <a16:creationId xmlns:a16="http://schemas.microsoft.com/office/drawing/2014/main" id="{83944BB2-5B1F-4653-8042-CE00F0103E28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l="287" r="297"/>
          <a:stretch/>
        </p:blipFill>
        <p:spPr>
          <a:xfrm>
            <a:off x="7257227" y="3316225"/>
            <a:ext cx="898561" cy="67391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779;p32">
            <a:extLst>
              <a:ext uri="{FF2B5EF4-FFF2-40B4-BE49-F238E27FC236}">
                <a16:creationId xmlns:a16="http://schemas.microsoft.com/office/drawing/2014/main" id="{3C3CD8C2-A5A1-446D-9FEF-2D256AADEF7F}"/>
              </a:ext>
            </a:extLst>
          </p:cNvPr>
          <p:cNvSpPr txBox="1"/>
          <p:nvPr/>
        </p:nvSpPr>
        <p:spPr>
          <a:xfrm>
            <a:off x="9382280" y="342900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0.04</a:t>
            </a:r>
            <a:endParaRPr sz="15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781;p32">
            <a:extLst>
              <a:ext uri="{FF2B5EF4-FFF2-40B4-BE49-F238E27FC236}">
                <a16:creationId xmlns:a16="http://schemas.microsoft.com/office/drawing/2014/main" id="{D05A7986-B6E7-49CF-B9A6-9FFBDDF4E49A}"/>
              </a:ext>
            </a:extLst>
          </p:cNvPr>
          <p:cNvSpPr txBox="1"/>
          <p:nvPr/>
        </p:nvSpPr>
        <p:spPr>
          <a:xfrm>
            <a:off x="9382280" y="4119000"/>
            <a:ext cx="11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0.96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4345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857"/>
            <a:ext cx="10515600" cy="291828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Мы рассмотрели уже обученные нейросети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А как они учатся?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801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учатся живые люди?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51531B9F-1117-490D-8EB5-A2B69FBD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66" y="1882563"/>
            <a:ext cx="3538726" cy="352299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1C93124-A5B4-4A22-A86F-2319C4A15B90}"/>
              </a:ext>
            </a:extLst>
          </p:cNvPr>
          <p:cNvSpPr txBox="1"/>
          <p:nvPr/>
        </p:nvSpPr>
        <p:spPr>
          <a:xfrm>
            <a:off x="2603235" y="5597436"/>
            <a:ext cx="712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Device </a:t>
            </a:r>
            <a:r>
              <a:rPr lang="ru-RU" sz="3600" dirty="0"/>
              <a:t>«</a:t>
            </a:r>
            <a:r>
              <a:rPr lang="en-US" sz="3600" dirty="0"/>
              <a:t>HUMAN</a:t>
            </a:r>
            <a:r>
              <a:rPr lang="ru-RU" sz="3600" dirty="0"/>
              <a:t>»</a:t>
            </a:r>
            <a:r>
              <a:rPr lang="en-US" sz="3600" dirty="0"/>
              <a:t> - default settings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8425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учатся живые люди?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9FA34-53B9-4A66-BE4C-7DC060848598}"/>
              </a:ext>
            </a:extLst>
          </p:cNvPr>
          <p:cNvSpPr txBox="1"/>
          <p:nvPr/>
        </p:nvSpPr>
        <p:spPr>
          <a:xfrm>
            <a:off x="1737682" y="5180310"/>
            <a:ext cx="253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«Это кто?»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1B624B1-8148-464D-914F-8BDBB8CC9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52203"/>
              </p:ext>
            </p:extLst>
          </p:nvPr>
        </p:nvGraphicFramePr>
        <p:xfrm>
          <a:off x="7395557" y="1749493"/>
          <a:ext cx="2345204" cy="343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" r:id="rId3" imgW="8088840" imgH="11822040" progId="Photoshop.Image.13">
                  <p:embed/>
                </p:oleObj>
              </mc:Choice>
              <mc:Fallback>
                <p:oleObj name="Image" r:id="rId3" imgW="8088840" imgH="11822040" progId="Photoshop.Image.13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9CCC6C85-6E59-44E0-8950-C54FBF3AF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5557" y="1749493"/>
                        <a:ext cx="2345204" cy="3434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B0C4C4C-A3D1-4F9D-945E-2792551BB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183026"/>
              </p:ext>
            </p:extLst>
          </p:nvPr>
        </p:nvGraphicFramePr>
        <p:xfrm>
          <a:off x="5044939" y="1779830"/>
          <a:ext cx="1665844" cy="192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5" imgW="4368240" imgH="5053680" progId="Photoshop.Image.13">
                  <p:embed/>
                </p:oleObj>
              </mc:Choice>
              <mc:Fallback>
                <p:oleObj name="Image" r:id="rId5" imgW="4368240" imgH="5053680" progId="Photoshop.Image.13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D8196A60-82FE-43BA-958D-DBABAA95AE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4939" y="1779830"/>
                        <a:ext cx="1665844" cy="192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6AA671-4B48-4BD0-951E-F9D1A70B957B}"/>
              </a:ext>
            </a:extLst>
          </p:cNvPr>
          <p:cNvSpPr txBox="1"/>
          <p:nvPr/>
        </p:nvSpPr>
        <p:spPr>
          <a:xfrm>
            <a:off x="6599232" y="5180310"/>
            <a:ext cx="3660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«Это котик, милый»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988FD1F-6743-4B6B-A6DC-577611228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311615"/>
              </p:ext>
            </p:extLst>
          </p:nvPr>
        </p:nvGraphicFramePr>
        <p:xfrm>
          <a:off x="1864885" y="2743199"/>
          <a:ext cx="3180054" cy="2379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7" imgW="8291880" imgH="6196680" progId="Photoshop.Image.13">
                  <p:embed/>
                </p:oleObj>
              </mc:Choice>
              <mc:Fallback>
                <p:oleObj name="Image" r:id="rId7" imgW="8291880" imgH="6196680" progId="Photoshop.Image.13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4E5FD2E1-1226-46A9-A064-A9361E14A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64885" y="2743199"/>
                        <a:ext cx="3180054" cy="2379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022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учатся живые люди?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9FA34-53B9-4A66-BE4C-7DC060848598}"/>
              </a:ext>
            </a:extLst>
          </p:cNvPr>
          <p:cNvSpPr txBox="1"/>
          <p:nvPr/>
        </p:nvSpPr>
        <p:spPr>
          <a:xfrm>
            <a:off x="1737682" y="5180310"/>
            <a:ext cx="253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«Это кто?»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21B624B1-8148-464D-914F-8BDBB8CC9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281858"/>
              </p:ext>
            </p:extLst>
          </p:nvPr>
        </p:nvGraphicFramePr>
        <p:xfrm>
          <a:off x="7395557" y="1749493"/>
          <a:ext cx="2345204" cy="343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" r:id="rId3" imgW="8088840" imgH="11822040" progId="Photoshop.Image.13">
                  <p:embed/>
                </p:oleObj>
              </mc:Choice>
              <mc:Fallback>
                <p:oleObj name="Image" r:id="rId3" imgW="8088840" imgH="11822040" progId="Photoshop.Image.13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21B624B1-8148-464D-914F-8BDBB8CC9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5557" y="1749493"/>
                        <a:ext cx="2345204" cy="3434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36AA671-4B48-4BD0-951E-F9D1A70B957B}"/>
              </a:ext>
            </a:extLst>
          </p:cNvPr>
          <p:cNvSpPr txBox="1"/>
          <p:nvPr/>
        </p:nvSpPr>
        <p:spPr>
          <a:xfrm>
            <a:off x="6532697" y="5180310"/>
            <a:ext cx="4070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«Это собачка, милый»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988FD1F-6743-4B6B-A6DC-577611228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4885" y="2743199"/>
          <a:ext cx="3180054" cy="2379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Image" r:id="rId5" imgW="8291880" imgH="6196680" progId="Photoshop.Image.13">
                  <p:embed/>
                </p:oleObj>
              </mc:Choice>
              <mc:Fallback>
                <p:oleObj name="Image" r:id="rId5" imgW="8291880" imgH="6196680" progId="Photoshop.Image.13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988FD1F-6743-4B6B-A6DC-577611228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4885" y="2743199"/>
                        <a:ext cx="3180054" cy="2379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682A9ABC-AC4B-4D51-A0DF-CC9313206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069704"/>
              </p:ext>
            </p:extLst>
          </p:nvPr>
        </p:nvGraphicFramePr>
        <p:xfrm>
          <a:off x="5233268" y="1456956"/>
          <a:ext cx="1445338" cy="225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7" imgW="2603160" imgH="4063320" progId="Photoshop.Image.13">
                  <p:embed/>
                </p:oleObj>
              </mc:Choice>
              <mc:Fallback>
                <p:oleObj name="Image" r:id="rId7" imgW="2603160" imgH="4063320" progId="Photoshop.Image.13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026A6273-E9A7-4361-8B12-6D942D3019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33268" y="1456956"/>
                        <a:ext cx="1445338" cy="225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38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учатся живые люди?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9FA34-53B9-4A66-BE4C-7DC060848598}"/>
              </a:ext>
            </a:extLst>
          </p:cNvPr>
          <p:cNvSpPr txBox="1"/>
          <p:nvPr/>
        </p:nvSpPr>
        <p:spPr>
          <a:xfrm>
            <a:off x="1737682" y="5180310"/>
            <a:ext cx="253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«Это кто?»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AA671-4B48-4BD0-951E-F9D1A70B957B}"/>
              </a:ext>
            </a:extLst>
          </p:cNvPr>
          <p:cNvSpPr txBox="1"/>
          <p:nvPr/>
        </p:nvSpPr>
        <p:spPr>
          <a:xfrm>
            <a:off x="8694588" y="518030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…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3988FD1F-6743-4B6B-A6DC-577611228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4885" y="2743199"/>
          <a:ext cx="3180054" cy="2379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" r:id="rId3" imgW="8291880" imgH="6196680" progId="Photoshop.Image.13">
                  <p:embed/>
                </p:oleObj>
              </mc:Choice>
              <mc:Fallback>
                <p:oleObj name="Image" r:id="rId3" imgW="8291880" imgH="6196680" progId="Photoshop.Image.13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3988FD1F-6743-4B6B-A6DC-577611228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4885" y="2743199"/>
                        <a:ext cx="3180054" cy="2379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40C46D-CF2C-4A50-8369-1B63C1FF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88" y="2415941"/>
            <a:ext cx="4059401" cy="2706267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D1F2D71-37E8-43D0-911F-A5EADD199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895363"/>
              </p:ext>
            </p:extLst>
          </p:nvPr>
        </p:nvGraphicFramePr>
        <p:xfrm>
          <a:off x="5246094" y="1615306"/>
          <a:ext cx="1699811" cy="181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6" imgW="5079240" imgH="5409360" progId="Photoshop.Image.13">
                  <p:embed/>
                </p:oleObj>
              </mc:Choice>
              <mc:Fallback>
                <p:oleObj name="Image" r:id="rId6" imgW="5079240" imgH="5409360" progId="Photoshop.Image.13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E6A54D3C-194F-4E32-B36A-442A32A8D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6094" y="1615306"/>
                        <a:ext cx="1699811" cy="181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8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857"/>
            <a:ext cx="10515600" cy="291828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Обучение нейросети – это…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ПОДБОР ВЕСОВ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781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9857"/>
            <a:ext cx="10515600" cy="2918286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Только что мы рассмотрели классический вариант</a:t>
            </a:r>
            <a:br>
              <a:rPr lang="ru-RU" dirty="0"/>
            </a:br>
            <a:r>
              <a:rPr lang="ru-RU" dirty="0">
                <a:solidFill>
                  <a:srgbClr val="C00000"/>
                </a:solidFill>
              </a:rPr>
              <a:t>ОБУЧЕНИЯ С УЧИТЕЛЕМ</a:t>
            </a:r>
          </a:p>
        </p:txBody>
      </p:sp>
      <p:sp>
        <p:nvSpPr>
          <p:cNvPr id="21" name="Google Shape;250;p26">
            <a:extLst>
              <a:ext uri="{FF2B5EF4-FFF2-40B4-BE49-F238E27FC236}">
                <a16:creationId xmlns:a16="http://schemas.microsoft.com/office/drawing/2014/main" id="{75A25D2D-AABC-4C66-91E8-18FE062E2379}"/>
              </a:ext>
            </a:extLst>
          </p:cNvPr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20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Нейрон</a:t>
            </a:r>
          </a:p>
        </p:txBody>
      </p:sp>
      <p:pic>
        <p:nvPicPr>
          <p:cNvPr id="4" name="Google Shape;130;p20">
            <a:extLst>
              <a:ext uri="{FF2B5EF4-FFF2-40B4-BE49-F238E27FC236}">
                <a16:creationId xmlns:a16="http://schemas.microsoft.com/office/drawing/2014/main" id="{B6D16091-E1FF-47D8-9F59-B4799C879A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6601" y="1762994"/>
            <a:ext cx="6098797" cy="423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01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Задача – восстановить базу данных ветеринарной клиники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2E4890-2184-4080-856B-B5908BC1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1443"/>
            <a:ext cx="10515600" cy="364551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ветеринарную клинику поступают животные. Им измеряют ВЕС, РОСТ и ДЛИНУ. И помечают кого принесли – кошку или собаку.</a:t>
            </a:r>
          </a:p>
          <a:p>
            <a:pPr marL="0" indent="0">
              <a:buNone/>
            </a:pPr>
            <a:r>
              <a:rPr lang="ru-RU" dirty="0"/>
              <a:t>Взяли сисадмина «по объявлению», и он «грохнул» данные о типе животного у половины записей в базе. Бэкапов нет (он же «по объявлению»)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Что делать, кроме как «убить» сисадмина?</a:t>
            </a:r>
          </a:p>
        </p:txBody>
      </p:sp>
    </p:spTree>
    <p:extLst>
      <p:ext uri="{BB962C8B-B14F-4D97-AF65-F5344CB8AC3E}">
        <p14:creationId xmlns:p14="http://schemas.microsoft.com/office/powerpoint/2010/main" val="107089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290"/>
          </a:xfrm>
        </p:spPr>
        <p:txBody>
          <a:bodyPr/>
          <a:lstStyle/>
          <a:p>
            <a:pPr algn="ctr"/>
            <a:r>
              <a:rPr lang="ru-RU" dirty="0"/>
              <a:t>Создадим полносвязную нейросеть</a:t>
            </a:r>
          </a:p>
        </p:txBody>
      </p:sp>
      <p:pic>
        <p:nvPicPr>
          <p:cNvPr id="13" name="Google Shape;939;p35" descr="D:\Наташа\корел\2018\сувалкина\перезентация НЕЙРОНКИ\66.png">
            <a:extLst>
              <a:ext uri="{FF2B5EF4-FFF2-40B4-BE49-F238E27FC236}">
                <a16:creationId xmlns:a16="http://schemas.microsoft.com/office/drawing/2014/main" id="{CFF77F23-8A46-48D0-83C9-2567C870A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2867" y="2290521"/>
            <a:ext cx="3344466" cy="335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1;p35">
            <a:extLst>
              <a:ext uri="{FF2B5EF4-FFF2-40B4-BE49-F238E27FC236}">
                <a16:creationId xmlns:a16="http://schemas.microsoft.com/office/drawing/2014/main" id="{D002BDA3-57C5-4B80-9BB1-8DBA2DCCE9A4}"/>
              </a:ext>
            </a:extLst>
          </p:cNvPr>
          <p:cNvSpPr txBox="1"/>
          <p:nvPr/>
        </p:nvSpPr>
        <p:spPr>
          <a:xfrm>
            <a:off x="2733854" y="28072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Вес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5" name="Google Shape;942;p35">
            <a:extLst>
              <a:ext uri="{FF2B5EF4-FFF2-40B4-BE49-F238E27FC236}">
                <a16:creationId xmlns:a16="http://schemas.microsoft.com/office/drawing/2014/main" id="{7B3D126F-1534-491C-940E-FF1B964256B4}"/>
              </a:ext>
            </a:extLst>
          </p:cNvPr>
          <p:cNvSpPr txBox="1"/>
          <p:nvPr/>
        </p:nvSpPr>
        <p:spPr>
          <a:xfrm>
            <a:off x="2701129" y="37429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Рост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6" name="Google Shape;943;p35">
            <a:extLst>
              <a:ext uri="{FF2B5EF4-FFF2-40B4-BE49-F238E27FC236}">
                <a16:creationId xmlns:a16="http://schemas.microsoft.com/office/drawing/2014/main" id="{DED6A0C6-2E93-49D6-A00F-ABADB2AC9A73}"/>
              </a:ext>
            </a:extLst>
          </p:cNvPr>
          <p:cNvSpPr txBox="1"/>
          <p:nvPr/>
        </p:nvSpPr>
        <p:spPr>
          <a:xfrm>
            <a:off x="2542129" y="4678684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Длина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7" name="Google Shape;944;p35">
            <a:extLst>
              <a:ext uri="{FF2B5EF4-FFF2-40B4-BE49-F238E27FC236}">
                <a16:creationId xmlns:a16="http://schemas.microsoft.com/office/drawing/2014/main" id="{352FCCC5-E7D8-4EC5-9E4F-FCB9FBB3C594}"/>
              </a:ext>
            </a:extLst>
          </p:cNvPr>
          <p:cNvSpPr txBox="1"/>
          <p:nvPr/>
        </p:nvSpPr>
        <p:spPr>
          <a:xfrm>
            <a:off x="4512879" y="277018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945;p35">
            <a:extLst>
              <a:ext uri="{FF2B5EF4-FFF2-40B4-BE49-F238E27FC236}">
                <a16:creationId xmlns:a16="http://schemas.microsoft.com/office/drawing/2014/main" id="{30B1EB2B-26DB-4F4D-9F7C-9BEDB191A02F}"/>
              </a:ext>
            </a:extLst>
          </p:cNvPr>
          <p:cNvSpPr txBox="1"/>
          <p:nvPr/>
        </p:nvSpPr>
        <p:spPr>
          <a:xfrm>
            <a:off x="4512879" y="3705909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22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946;p35">
            <a:extLst>
              <a:ext uri="{FF2B5EF4-FFF2-40B4-BE49-F238E27FC236}">
                <a16:creationId xmlns:a16="http://schemas.microsoft.com/office/drawing/2014/main" id="{988E933A-902D-4BD4-AA57-0CB1984A34F6}"/>
              </a:ext>
            </a:extLst>
          </p:cNvPr>
          <p:cNvSpPr txBox="1"/>
          <p:nvPr/>
        </p:nvSpPr>
        <p:spPr>
          <a:xfrm>
            <a:off x="4512879" y="464163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941;p35">
            <a:extLst>
              <a:ext uri="{FF2B5EF4-FFF2-40B4-BE49-F238E27FC236}">
                <a16:creationId xmlns:a16="http://schemas.microsoft.com/office/drawing/2014/main" id="{CD59A4F3-AA7A-4613-9B71-492E80CD43F0}"/>
              </a:ext>
            </a:extLst>
          </p:cNvPr>
          <p:cNvSpPr txBox="1"/>
          <p:nvPr/>
        </p:nvSpPr>
        <p:spPr>
          <a:xfrm>
            <a:off x="8022846" y="32563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Кошка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1" name="Google Shape;942;p35">
            <a:extLst>
              <a:ext uri="{FF2B5EF4-FFF2-40B4-BE49-F238E27FC236}">
                <a16:creationId xmlns:a16="http://schemas.microsoft.com/office/drawing/2014/main" id="{081FF3E9-2DB5-4F24-B80B-EC391B73A204}"/>
              </a:ext>
            </a:extLst>
          </p:cNvPr>
          <p:cNvSpPr txBox="1"/>
          <p:nvPr/>
        </p:nvSpPr>
        <p:spPr>
          <a:xfrm>
            <a:off x="7990121" y="41920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Собака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245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98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Нейросеть классифицирует исходные данные</a:t>
            </a:r>
          </a:p>
        </p:txBody>
      </p:sp>
      <p:pic>
        <p:nvPicPr>
          <p:cNvPr id="13" name="Google Shape;939;p35" descr="D:\Наташа\корел\2018\сувалкина\перезентация НЕЙРОНКИ\66.png">
            <a:extLst>
              <a:ext uri="{FF2B5EF4-FFF2-40B4-BE49-F238E27FC236}">
                <a16:creationId xmlns:a16="http://schemas.microsoft.com/office/drawing/2014/main" id="{CFF77F23-8A46-48D0-83C9-2567C870A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2867" y="2290521"/>
            <a:ext cx="3344466" cy="335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1;p35">
            <a:extLst>
              <a:ext uri="{FF2B5EF4-FFF2-40B4-BE49-F238E27FC236}">
                <a16:creationId xmlns:a16="http://schemas.microsoft.com/office/drawing/2014/main" id="{D002BDA3-57C5-4B80-9BB1-8DBA2DCCE9A4}"/>
              </a:ext>
            </a:extLst>
          </p:cNvPr>
          <p:cNvSpPr txBox="1"/>
          <p:nvPr/>
        </p:nvSpPr>
        <p:spPr>
          <a:xfrm>
            <a:off x="2733854" y="28072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Вес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5" name="Google Shape;942;p35">
            <a:extLst>
              <a:ext uri="{FF2B5EF4-FFF2-40B4-BE49-F238E27FC236}">
                <a16:creationId xmlns:a16="http://schemas.microsoft.com/office/drawing/2014/main" id="{7B3D126F-1534-491C-940E-FF1B964256B4}"/>
              </a:ext>
            </a:extLst>
          </p:cNvPr>
          <p:cNvSpPr txBox="1"/>
          <p:nvPr/>
        </p:nvSpPr>
        <p:spPr>
          <a:xfrm>
            <a:off x="2701129" y="37429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Рост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6" name="Google Shape;943;p35">
            <a:extLst>
              <a:ext uri="{FF2B5EF4-FFF2-40B4-BE49-F238E27FC236}">
                <a16:creationId xmlns:a16="http://schemas.microsoft.com/office/drawing/2014/main" id="{DED6A0C6-2E93-49D6-A00F-ABADB2AC9A73}"/>
              </a:ext>
            </a:extLst>
          </p:cNvPr>
          <p:cNvSpPr txBox="1"/>
          <p:nvPr/>
        </p:nvSpPr>
        <p:spPr>
          <a:xfrm>
            <a:off x="2542129" y="4678684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Длина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7" name="Google Shape;944;p35">
            <a:extLst>
              <a:ext uri="{FF2B5EF4-FFF2-40B4-BE49-F238E27FC236}">
                <a16:creationId xmlns:a16="http://schemas.microsoft.com/office/drawing/2014/main" id="{352FCCC5-E7D8-4EC5-9E4F-FCB9FBB3C594}"/>
              </a:ext>
            </a:extLst>
          </p:cNvPr>
          <p:cNvSpPr txBox="1"/>
          <p:nvPr/>
        </p:nvSpPr>
        <p:spPr>
          <a:xfrm>
            <a:off x="4512879" y="277018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945;p35">
            <a:extLst>
              <a:ext uri="{FF2B5EF4-FFF2-40B4-BE49-F238E27FC236}">
                <a16:creationId xmlns:a16="http://schemas.microsoft.com/office/drawing/2014/main" id="{30B1EB2B-26DB-4F4D-9F7C-9BEDB191A02F}"/>
              </a:ext>
            </a:extLst>
          </p:cNvPr>
          <p:cNvSpPr txBox="1"/>
          <p:nvPr/>
        </p:nvSpPr>
        <p:spPr>
          <a:xfrm>
            <a:off x="4512879" y="3705909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22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946;p35">
            <a:extLst>
              <a:ext uri="{FF2B5EF4-FFF2-40B4-BE49-F238E27FC236}">
                <a16:creationId xmlns:a16="http://schemas.microsoft.com/office/drawing/2014/main" id="{988E933A-902D-4BD4-AA57-0CB1984A34F6}"/>
              </a:ext>
            </a:extLst>
          </p:cNvPr>
          <p:cNvSpPr txBox="1"/>
          <p:nvPr/>
        </p:nvSpPr>
        <p:spPr>
          <a:xfrm>
            <a:off x="4512879" y="464163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941;p35">
            <a:extLst>
              <a:ext uri="{FF2B5EF4-FFF2-40B4-BE49-F238E27FC236}">
                <a16:creationId xmlns:a16="http://schemas.microsoft.com/office/drawing/2014/main" id="{CD59A4F3-AA7A-4613-9B71-492E80CD43F0}"/>
              </a:ext>
            </a:extLst>
          </p:cNvPr>
          <p:cNvSpPr txBox="1"/>
          <p:nvPr/>
        </p:nvSpPr>
        <p:spPr>
          <a:xfrm>
            <a:off x="8022846" y="32563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Кошка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1" name="Google Shape;942;p35">
            <a:extLst>
              <a:ext uri="{FF2B5EF4-FFF2-40B4-BE49-F238E27FC236}">
                <a16:creationId xmlns:a16="http://schemas.microsoft.com/office/drawing/2014/main" id="{081FF3E9-2DB5-4F24-B80B-EC391B73A204}"/>
              </a:ext>
            </a:extLst>
          </p:cNvPr>
          <p:cNvSpPr txBox="1"/>
          <p:nvPr/>
        </p:nvSpPr>
        <p:spPr>
          <a:xfrm>
            <a:off x="7990121" y="41920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Собака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4C142C-CA2C-4132-84C5-EE77521F7244}"/>
              </a:ext>
            </a:extLst>
          </p:cNvPr>
          <p:cNvSpPr txBox="1"/>
          <p:nvPr/>
        </p:nvSpPr>
        <p:spPr>
          <a:xfrm>
            <a:off x="7210747" y="3245535"/>
            <a:ext cx="710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94%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09450-4AE2-4656-B64A-F9AF42019EDD}"/>
              </a:ext>
            </a:extLst>
          </p:cNvPr>
          <p:cNvSpPr txBox="1"/>
          <p:nvPr/>
        </p:nvSpPr>
        <p:spPr>
          <a:xfrm>
            <a:off x="7302207" y="4170387"/>
            <a:ext cx="5485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4022463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Влияние нейрона на другие нейроны</a:t>
            </a:r>
          </a:p>
        </p:txBody>
      </p:sp>
      <p:pic>
        <p:nvPicPr>
          <p:cNvPr id="13" name="Google Shape;939;p35" descr="D:\Наташа\корел\2018\сувалкина\перезентация НЕЙРОНКИ\66.png">
            <a:extLst>
              <a:ext uri="{FF2B5EF4-FFF2-40B4-BE49-F238E27FC236}">
                <a16:creationId xmlns:a16="http://schemas.microsoft.com/office/drawing/2014/main" id="{CFF77F23-8A46-48D0-83C9-2567C870A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2867" y="2290521"/>
            <a:ext cx="3344466" cy="335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1;p35">
            <a:extLst>
              <a:ext uri="{FF2B5EF4-FFF2-40B4-BE49-F238E27FC236}">
                <a16:creationId xmlns:a16="http://schemas.microsoft.com/office/drawing/2014/main" id="{D002BDA3-57C5-4B80-9BB1-8DBA2DCCE9A4}"/>
              </a:ext>
            </a:extLst>
          </p:cNvPr>
          <p:cNvSpPr txBox="1"/>
          <p:nvPr/>
        </p:nvSpPr>
        <p:spPr>
          <a:xfrm>
            <a:off x="2733854" y="28072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Вес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5" name="Google Shape;942;p35">
            <a:extLst>
              <a:ext uri="{FF2B5EF4-FFF2-40B4-BE49-F238E27FC236}">
                <a16:creationId xmlns:a16="http://schemas.microsoft.com/office/drawing/2014/main" id="{7B3D126F-1534-491C-940E-FF1B964256B4}"/>
              </a:ext>
            </a:extLst>
          </p:cNvPr>
          <p:cNvSpPr txBox="1"/>
          <p:nvPr/>
        </p:nvSpPr>
        <p:spPr>
          <a:xfrm>
            <a:off x="2701129" y="37429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Рост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6" name="Google Shape;943;p35">
            <a:extLst>
              <a:ext uri="{FF2B5EF4-FFF2-40B4-BE49-F238E27FC236}">
                <a16:creationId xmlns:a16="http://schemas.microsoft.com/office/drawing/2014/main" id="{DED6A0C6-2E93-49D6-A00F-ABADB2AC9A73}"/>
              </a:ext>
            </a:extLst>
          </p:cNvPr>
          <p:cNvSpPr txBox="1"/>
          <p:nvPr/>
        </p:nvSpPr>
        <p:spPr>
          <a:xfrm>
            <a:off x="2542129" y="4678684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Длина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7" name="Google Shape;944;p35">
            <a:extLst>
              <a:ext uri="{FF2B5EF4-FFF2-40B4-BE49-F238E27FC236}">
                <a16:creationId xmlns:a16="http://schemas.microsoft.com/office/drawing/2014/main" id="{352FCCC5-E7D8-4EC5-9E4F-FCB9FBB3C594}"/>
              </a:ext>
            </a:extLst>
          </p:cNvPr>
          <p:cNvSpPr txBox="1"/>
          <p:nvPr/>
        </p:nvSpPr>
        <p:spPr>
          <a:xfrm>
            <a:off x="4512879" y="277018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945;p35">
            <a:extLst>
              <a:ext uri="{FF2B5EF4-FFF2-40B4-BE49-F238E27FC236}">
                <a16:creationId xmlns:a16="http://schemas.microsoft.com/office/drawing/2014/main" id="{30B1EB2B-26DB-4F4D-9F7C-9BEDB191A02F}"/>
              </a:ext>
            </a:extLst>
          </p:cNvPr>
          <p:cNvSpPr txBox="1"/>
          <p:nvPr/>
        </p:nvSpPr>
        <p:spPr>
          <a:xfrm>
            <a:off x="4512879" y="3705909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22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946;p35">
            <a:extLst>
              <a:ext uri="{FF2B5EF4-FFF2-40B4-BE49-F238E27FC236}">
                <a16:creationId xmlns:a16="http://schemas.microsoft.com/office/drawing/2014/main" id="{988E933A-902D-4BD4-AA57-0CB1984A34F6}"/>
              </a:ext>
            </a:extLst>
          </p:cNvPr>
          <p:cNvSpPr txBox="1"/>
          <p:nvPr/>
        </p:nvSpPr>
        <p:spPr>
          <a:xfrm>
            <a:off x="4512879" y="464163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941;p35">
            <a:extLst>
              <a:ext uri="{FF2B5EF4-FFF2-40B4-BE49-F238E27FC236}">
                <a16:creationId xmlns:a16="http://schemas.microsoft.com/office/drawing/2014/main" id="{CD59A4F3-AA7A-4613-9B71-492E80CD43F0}"/>
              </a:ext>
            </a:extLst>
          </p:cNvPr>
          <p:cNvSpPr txBox="1"/>
          <p:nvPr/>
        </p:nvSpPr>
        <p:spPr>
          <a:xfrm>
            <a:off x="8022846" y="32563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Кошка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1" name="Google Shape;942;p35">
            <a:extLst>
              <a:ext uri="{FF2B5EF4-FFF2-40B4-BE49-F238E27FC236}">
                <a16:creationId xmlns:a16="http://schemas.microsoft.com/office/drawing/2014/main" id="{081FF3E9-2DB5-4F24-B80B-EC391B73A204}"/>
              </a:ext>
            </a:extLst>
          </p:cNvPr>
          <p:cNvSpPr txBox="1"/>
          <p:nvPr/>
        </p:nvSpPr>
        <p:spPr>
          <a:xfrm>
            <a:off x="7990121" y="41920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Собака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88B453E-BF19-414E-8692-A80010E54EF9}"/>
              </a:ext>
            </a:extLst>
          </p:cNvPr>
          <p:cNvCxnSpPr>
            <a:cxnSpLocks/>
          </p:cNvCxnSpPr>
          <p:nvPr/>
        </p:nvCxnSpPr>
        <p:spPr>
          <a:xfrm flipV="1">
            <a:off x="5053058" y="2685449"/>
            <a:ext cx="404466" cy="24063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829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«Заморозим» другие нейроны</a:t>
            </a:r>
          </a:p>
        </p:txBody>
      </p:sp>
      <p:pic>
        <p:nvPicPr>
          <p:cNvPr id="13" name="Google Shape;939;p35" descr="D:\Наташа\корел\2018\сувалкина\перезентация НЕЙРОНКИ\66.png">
            <a:extLst>
              <a:ext uri="{FF2B5EF4-FFF2-40B4-BE49-F238E27FC236}">
                <a16:creationId xmlns:a16="http://schemas.microsoft.com/office/drawing/2014/main" id="{CFF77F23-8A46-48D0-83C9-2567C870A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2867" y="2290521"/>
            <a:ext cx="3344466" cy="335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1;p35">
            <a:extLst>
              <a:ext uri="{FF2B5EF4-FFF2-40B4-BE49-F238E27FC236}">
                <a16:creationId xmlns:a16="http://schemas.microsoft.com/office/drawing/2014/main" id="{D002BDA3-57C5-4B80-9BB1-8DBA2DCCE9A4}"/>
              </a:ext>
            </a:extLst>
          </p:cNvPr>
          <p:cNvSpPr txBox="1"/>
          <p:nvPr/>
        </p:nvSpPr>
        <p:spPr>
          <a:xfrm>
            <a:off x="2733854" y="28072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Вес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5" name="Google Shape;942;p35">
            <a:extLst>
              <a:ext uri="{FF2B5EF4-FFF2-40B4-BE49-F238E27FC236}">
                <a16:creationId xmlns:a16="http://schemas.microsoft.com/office/drawing/2014/main" id="{7B3D126F-1534-491C-940E-FF1B964256B4}"/>
              </a:ext>
            </a:extLst>
          </p:cNvPr>
          <p:cNvSpPr txBox="1"/>
          <p:nvPr/>
        </p:nvSpPr>
        <p:spPr>
          <a:xfrm>
            <a:off x="2701129" y="37429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Рост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6" name="Google Shape;943;p35">
            <a:extLst>
              <a:ext uri="{FF2B5EF4-FFF2-40B4-BE49-F238E27FC236}">
                <a16:creationId xmlns:a16="http://schemas.microsoft.com/office/drawing/2014/main" id="{DED6A0C6-2E93-49D6-A00F-ABADB2AC9A73}"/>
              </a:ext>
            </a:extLst>
          </p:cNvPr>
          <p:cNvSpPr txBox="1"/>
          <p:nvPr/>
        </p:nvSpPr>
        <p:spPr>
          <a:xfrm>
            <a:off x="2542129" y="4678684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Длина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7" name="Google Shape;944;p35">
            <a:extLst>
              <a:ext uri="{FF2B5EF4-FFF2-40B4-BE49-F238E27FC236}">
                <a16:creationId xmlns:a16="http://schemas.microsoft.com/office/drawing/2014/main" id="{352FCCC5-E7D8-4EC5-9E4F-FCB9FBB3C594}"/>
              </a:ext>
            </a:extLst>
          </p:cNvPr>
          <p:cNvSpPr txBox="1"/>
          <p:nvPr/>
        </p:nvSpPr>
        <p:spPr>
          <a:xfrm>
            <a:off x="4512879" y="277018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945;p35">
            <a:extLst>
              <a:ext uri="{FF2B5EF4-FFF2-40B4-BE49-F238E27FC236}">
                <a16:creationId xmlns:a16="http://schemas.microsoft.com/office/drawing/2014/main" id="{30B1EB2B-26DB-4F4D-9F7C-9BEDB191A02F}"/>
              </a:ext>
            </a:extLst>
          </p:cNvPr>
          <p:cNvSpPr txBox="1"/>
          <p:nvPr/>
        </p:nvSpPr>
        <p:spPr>
          <a:xfrm>
            <a:off x="4512879" y="3705909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22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946;p35">
            <a:extLst>
              <a:ext uri="{FF2B5EF4-FFF2-40B4-BE49-F238E27FC236}">
                <a16:creationId xmlns:a16="http://schemas.microsoft.com/office/drawing/2014/main" id="{988E933A-902D-4BD4-AA57-0CB1984A34F6}"/>
              </a:ext>
            </a:extLst>
          </p:cNvPr>
          <p:cNvSpPr txBox="1"/>
          <p:nvPr/>
        </p:nvSpPr>
        <p:spPr>
          <a:xfrm>
            <a:off x="4512879" y="464163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941;p35">
            <a:extLst>
              <a:ext uri="{FF2B5EF4-FFF2-40B4-BE49-F238E27FC236}">
                <a16:creationId xmlns:a16="http://schemas.microsoft.com/office/drawing/2014/main" id="{CD59A4F3-AA7A-4613-9B71-492E80CD43F0}"/>
              </a:ext>
            </a:extLst>
          </p:cNvPr>
          <p:cNvSpPr txBox="1"/>
          <p:nvPr/>
        </p:nvSpPr>
        <p:spPr>
          <a:xfrm>
            <a:off x="8022846" y="32563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Кошка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1" name="Google Shape;942;p35">
            <a:extLst>
              <a:ext uri="{FF2B5EF4-FFF2-40B4-BE49-F238E27FC236}">
                <a16:creationId xmlns:a16="http://schemas.microsoft.com/office/drawing/2014/main" id="{081FF3E9-2DB5-4F24-B80B-EC391B73A204}"/>
              </a:ext>
            </a:extLst>
          </p:cNvPr>
          <p:cNvSpPr txBox="1"/>
          <p:nvPr/>
        </p:nvSpPr>
        <p:spPr>
          <a:xfrm>
            <a:off x="7990121" y="41920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Собака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88B453E-BF19-414E-8692-A80010E54EF9}"/>
              </a:ext>
            </a:extLst>
          </p:cNvPr>
          <p:cNvCxnSpPr>
            <a:cxnSpLocks/>
          </p:cNvCxnSpPr>
          <p:nvPr/>
        </p:nvCxnSpPr>
        <p:spPr>
          <a:xfrm flipV="1">
            <a:off x="5053058" y="2685449"/>
            <a:ext cx="404466" cy="24063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Овал 5">
            <a:extLst>
              <a:ext uri="{FF2B5EF4-FFF2-40B4-BE49-F238E27FC236}">
                <a16:creationId xmlns:a16="http://schemas.microsoft.com/office/drawing/2014/main" id="{3C1861BE-B309-46CD-8F44-AB8692CF52E8}"/>
              </a:ext>
            </a:extLst>
          </p:cNvPr>
          <p:cNvSpPr/>
          <p:nvPr/>
        </p:nvSpPr>
        <p:spPr>
          <a:xfrm>
            <a:off x="7286325" y="3220760"/>
            <a:ext cx="551758" cy="5517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F6CF079-7B41-4D19-B83A-E682DA7C8355}"/>
              </a:ext>
            </a:extLst>
          </p:cNvPr>
          <p:cNvCxnSpPr>
            <a:cxnSpLocks/>
          </p:cNvCxnSpPr>
          <p:nvPr/>
        </p:nvCxnSpPr>
        <p:spPr>
          <a:xfrm flipV="1">
            <a:off x="5997703" y="2596508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9274520-7C9C-4922-8E9F-B735C1A303A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833937" y="2770184"/>
            <a:ext cx="533191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686A1B1-1A09-4CD9-9AE9-04FC3935B95F}"/>
              </a:ext>
            </a:extLst>
          </p:cNvPr>
          <p:cNvCxnSpPr>
            <a:cxnSpLocks/>
          </p:cNvCxnSpPr>
          <p:nvPr/>
        </p:nvCxnSpPr>
        <p:spPr>
          <a:xfrm>
            <a:off x="5909912" y="2770184"/>
            <a:ext cx="559280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72222B6-50A5-4761-A2A4-F84D563CA387}"/>
              </a:ext>
            </a:extLst>
          </p:cNvPr>
          <p:cNvCxnSpPr>
            <a:cxnSpLocks/>
          </p:cNvCxnSpPr>
          <p:nvPr/>
        </p:nvCxnSpPr>
        <p:spPr>
          <a:xfrm>
            <a:off x="5831894" y="2815389"/>
            <a:ext cx="712087" cy="137667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37EC9F8-AE2C-49A9-9686-26D2D3753B14}"/>
              </a:ext>
            </a:extLst>
          </p:cNvPr>
          <p:cNvCxnSpPr>
            <a:cxnSpLocks/>
          </p:cNvCxnSpPr>
          <p:nvPr/>
        </p:nvCxnSpPr>
        <p:spPr>
          <a:xfrm>
            <a:off x="5791993" y="2852439"/>
            <a:ext cx="767116" cy="2275345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64FD6A1-D536-40AD-8502-82305A7EE272}"/>
              </a:ext>
            </a:extLst>
          </p:cNvPr>
          <p:cNvCxnSpPr>
            <a:cxnSpLocks/>
          </p:cNvCxnSpPr>
          <p:nvPr/>
        </p:nvCxnSpPr>
        <p:spPr>
          <a:xfrm>
            <a:off x="6833937" y="3692985"/>
            <a:ext cx="559280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6273561-8929-4A5A-BE0B-EB62C4B10C2C}"/>
              </a:ext>
            </a:extLst>
          </p:cNvPr>
          <p:cNvCxnSpPr>
            <a:cxnSpLocks/>
          </p:cNvCxnSpPr>
          <p:nvPr/>
        </p:nvCxnSpPr>
        <p:spPr>
          <a:xfrm>
            <a:off x="6779578" y="2818553"/>
            <a:ext cx="712087" cy="137667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FA96AA5-3F5E-4B27-970E-D0F931A5C0A2}"/>
              </a:ext>
            </a:extLst>
          </p:cNvPr>
          <p:cNvCxnSpPr>
            <a:cxnSpLocks/>
          </p:cNvCxnSpPr>
          <p:nvPr/>
        </p:nvCxnSpPr>
        <p:spPr>
          <a:xfrm flipV="1">
            <a:off x="6918351" y="3511457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94B83D7-875B-43A8-ABC7-5B58FD7B51C5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833937" y="3691715"/>
            <a:ext cx="533191" cy="53264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0A749E5-D19C-4EFE-AECB-D73BE9454380}"/>
              </a:ext>
            </a:extLst>
          </p:cNvPr>
          <p:cNvCxnSpPr>
            <a:cxnSpLocks/>
          </p:cNvCxnSpPr>
          <p:nvPr/>
        </p:nvCxnSpPr>
        <p:spPr>
          <a:xfrm flipV="1">
            <a:off x="6779578" y="3752351"/>
            <a:ext cx="652139" cy="134246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1D6B86E-5EAE-4C99-B1A8-7AB77221EC85}"/>
              </a:ext>
            </a:extLst>
          </p:cNvPr>
          <p:cNvCxnSpPr>
            <a:cxnSpLocks/>
          </p:cNvCxnSpPr>
          <p:nvPr/>
        </p:nvCxnSpPr>
        <p:spPr>
          <a:xfrm flipV="1">
            <a:off x="6916746" y="4424255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CEFA711-4F22-44AC-AA3E-0179F1D696D0}"/>
              </a:ext>
            </a:extLst>
          </p:cNvPr>
          <p:cNvCxnSpPr>
            <a:cxnSpLocks/>
          </p:cNvCxnSpPr>
          <p:nvPr/>
        </p:nvCxnSpPr>
        <p:spPr>
          <a:xfrm flipV="1">
            <a:off x="6833937" y="4614516"/>
            <a:ext cx="559280" cy="53966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19E29449-C250-49C4-8113-751E7DA82D3A}"/>
              </a:ext>
            </a:extLst>
          </p:cNvPr>
          <p:cNvSpPr/>
          <p:nvPr/>
        </p:nvSpPr>
        <p:spPr>
          <a:xfrm>
            <a:off x="7283929" y="4143561"/>
            <a:ext cx="551758" cy="5517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18649425-42B6-4F80-9A0F-2555AC6FBECB}"/>
              </a:ext>
            </a:extLst>
          </p:cNvPr>
          <p:cNvSpPr/>
          <p:nvPr/>
        </p:nvSpPr>
        <p:spPr>
          <a:xfrm>
            <a:off x="4287821" y="2039922"/>
            <a:ext cx="3683050" cy="3976278"/>
          </a:xfrm>
          <a:custGeom>
            <a:avLst/>
            <a:gdLst>
              <a:gd name="connsiteX0" fmla="*/ 2411363 w 3681897"/>
              <a:gd name="connsiteY0" fmla="*/ 1045 h 4024405"/>
              <a:gd name="connsiteX1" fmla="*/ 2141855 w 3681897"/>
              <a:gd name="connsiteY1" fmla="*/ 10670 h 4024405"/>
              <a:gd name="connsiteX2" fmla="*/ 2064853 w 3681897"/>
              <a:gd name="connsiteY2" fmla="*/ 58796 h 4024405"/>
              <a:gd name="connsiteX3" fmla="*/ 1997476 w 3681897"/>
              <a:gd name="connsiteY3" fmla="*/ 126173 h 4024405"/>
              <a:gd name="connsiteX4" fmla="*/ 1978226 w 3681897"/>
              <a:gd name="connsiteY4" fmla="*/ 164674 h 4024405"/>
              <a:gd name="connsiteX5" fmla="*/ 1958975 w 3681897"/>
              <a:gd name="connsiteY5" fmla="*/ 212800 h 4024405"/>
              <a:gd name="connsiteX6" fmla="*/ 1920474 w 3681897"/>
              <a:gd name="connsiteY6" fmla="*/ 270552 h 4024405"/>
              <a:gd name="connsiteX7" fmla="*/ 1891598 w 3681897"/>
              <a:gd name="connsiteY7" fmla="*/ 357179 h 4024405"/>
              <a:gd name="connsiteX8" fmla="*/ 1872348 w 3681897"/>
              <a:gd name="connsiteY8" fmla="*/ 588186 h 4024405"/>
              <a:gd name="connsiteX9" fmla="*/ 1862723 w 3681897"/>
              <a:gd name="connsiteY9" fmla="*/ 617061 h 4024405"/>
              <a:gd name="connsiteX10" fmla="*/ 1853097 w 3681897"/>
              <a:gd name="connsiteY10" fmla="*/ 655562 h 4024405"/>
              <a:gd name="connsiteX11" fmla="*/ 1824222 w 3681897"/>
              <a:gd name="connsiteY11" fmla="*/ 790316 h 4024405"/>
              <a:gd name="connsiteX12" fmla="*/ 1795346 w 3681897"/>
              <a:gd name="connsiteY12" fmla="*/ 828817 h 4024405"/>
              <a:gd name="connsiteX13" fmla="*/ 1679843 w 3681897"/>
              <a:gd name="connsiteY13" fmla="*/ 896194 h 4024405"/>
              <a:gd name="connsiteX14" fmla="*/ 1622091 w 3681897"/>
              <a:gd name="connsiteY14" fmla="*/ 934695 h 4024405"/>
              <a:gd name="connsiteX15" fmla="*/ 1583590 w 3681897"/>
              <a:gd name="connsiteY15" fmla="*/ 953946 h 4024405"/>
              <a:gd name="connsiteX16" fmla="*/ 1545089 w 3681897"/>
              <a:gd name="connsiteY16" fmla="*/ 982821 h 4024405"/>
              <a:gd name="connsiteX17" fmla="*/ 1487337 w 3681897"/>
              <a:gd name="connsiteY17" fmla="*/ 1002072 h 4024405"/>
              <a:gd name="connsiteX18" fmla="*/ 1458462 w 3681897"/>
              <a:gd name="connsiteY18" fmla="*/ 1021322 h 4024405"/>
              <a:gd name="connsiteX19" fmla="*/ 1429586 w 3681897"/>
              <a:gd name="connsiteY19" fmla="*/ 1030948 h 4024405"/>
              <a:gd name="connsiteX20" fmla="*/ 1352584 w 3681897"/>
              <a:gd name="connsiteY20" fmla="*/ 1088699 h 4024405"/>
              <a:gd name="connsiteX21" fmla="*/ 1314083 w 3681897"/>
              <a:gd name="connsiteY21" fmla="*/ 1098325 h 4024405"/>
              <a:gd name="connsiteX22" fmla="*/ 1275582 w 3681897"/>
              <a:gd name="connsiteY22" fmla="*/ 1127200 h 4024405"/>
              <a:gd name="connsiteX23" fmla="*/ 1169704 w 3681897"/>
              <a:gd name="connsiteY23" fmla="*/ 1175327 h 4024405"/>
              <a:gd name="connsiteX24" fmla="*/ 1111952 w 3681897"/>
              <a:gd name="connsiteY24" fmla="*/ 1204202 h 4024405"/>
              <a:gd name="connsiteX25" fmla="*/ 1044575 w 3681897"/>
              <a:gd name="connsiteY25" fmla="*/ 1213828 h 4024405"/>
              <a:gd name="connsiteX26" fmla="*/ 909822 w 3681897"/>
              <a:gd name="connsiteY26" fmla="*/ 1281205 h 4024405"/>
              <a:gd name="connsiteX27" fmla="*/ 909822 w 3681897"/>
              <a:gd name="connsiteY27" fmla="*/ 1281205 h 4024405"/>
              <a:gd name="connsiteX28" fmla="*/ 861695 w 3681897"/>
              <a:gd name="connsiteY28" fmla="*/ 1310080 h 4024405"/>
              <a:gd name="connsiteX29" fmla="*/ 736567 w 3681897"/>
              <a:gd name="connsiteY29" fmla="*/ 1367832 h 4024405"/>
              <a:gd name="connsiteX30" fmla="*/ 621064 w 3681897"/>
              <a:gd name="connsiteY30" fmla="*/ 1396708 h 4024405"/>
              <a:gd name="connsiteX31" fmla="*/ 476685 w 3681897"/>
              <a:gd name="connsiteY31" fmla="*/ 1464085 h 4024405"/>
              <a:gd name="connsiteX32" fmla="*/ 361182 w 3681897"/>
              <a:gd name="connsiteY32" fmla="*/ 1531461 h 4024405"/>
              <a:gd name="connsiteX33" fmla="*/ 322681 w 3681897"/>
              <a:gd name="connsiteY33" fmla="*/ 1560337 h 4024405"/>
              <a:gd name="connsiteX34" fmla="*/ 187927 w 3681897"/>
              <a:gd name="connsiteY34" fmla="*/ 1627714 h 4024405"/>
              <a:gd name="connsiteX35" fmla="*/ 149426 w 3681897"/>
              <a:gd name="connsiteY35" fmla="*/ 1675840 h 4024405"/>
              <a:gd name="connsiteX36" fmla="*/ 72424 w 3681897"/>
              <a:gd name="connsiteY36" fmla="*/ 1781718 h 4024405"/>
              <a:gd name="connsiteX37" fmla="*/ 14672 w 3681897"/>
              <a:gd name="connsiteY37" fmla="*/ 2003099 h 4024405"/>
              <a:gd name="connsiteX38" fmla="*/ 33923 w 3681897"/>
              <a:gd name="connsiteY38" fmla="*/ 2522863 h 4024405"/>
              <a:gd name="connsiteX39" fmla="*/ 101300 w 3681897"/>
              <a:gd name="connsiteY39" fmla="*/ 2715369 h 4024405"/>
              <a:gd name="connsiteX40" fmla="*/ 149426 w 3681897"/>
              <a:gd name="connsiteY40" fmla="*/ 2859748 h 4024405"/>
              <a:gd name="connsiteX41" fmla="*/ 187927 w 3681897"/>
              <a:gd name="connsiteY41" fmla="*/ 2965626 h 4024405"/>
              <a:gd name="connsiteX42" fmla="*/ 216803 w 3681897"/>
              <a:gd name="connsiteY42" fmla="*/ 3013752 h 4024405"/>
              <a:gd name="connsiteX43" fmla="*/ 264929 w 3681897"/>
              <a:gd name="connsiteY43" fmla="*/ 3167756 h 4024405"/>
              <a:gd name="connsiteX44" fmla="*/ 293805 w 3681897"/>
              <a:gd name="connsiteY44" fmla="*/ 3225508 h 4024405"/>
              <a:gd name="connsiteX45" fmla="*/ 341931 w 3681897"/>
              <a:gd name="connsiteY45" fmla="*/ 3302510 h 4024405"/>
              <a:gd name="connsiteX46" fmla="*/ 361182 w 3681897"/>
              <a:gd name="connsiteY46" fmla="*/ 3341011 h 4024405"/>
              <a:gd name="connsiteX47" fmla="*/ 418933 w 3681897"/>
              <a:gd name="connsiteY47" fmla="*/ 3389137 h 4024405"/>
              <a:gd name="connsiteX48" fmla="*/ 457434 w 3681897"/>
              <a:gd name="connsiteY48" fmla="*/ 3437263 h 4024405"/>
              <a:gd name="connsiteX49" fmla="*/ 544062 w 3681897"/>
              <a:gd name="connsiteY49" fmla="*/ 3495015 h 4024405"/>
              <a:gd name="connsiteX50" fmla="*/ 698066 w 3681897"/>
              <a:gd name="connsiteY50" fmla="*/ 3610518 h 4024405"/>
              <a:gd name="connsiteX51" fmla="*/ 900196 w 3681897"/>
              <a:gd name="connsiteY51" fmla="*/ 3706771 h 4024405"/>
              <a:gd name="connsiteX52" fmla="*/ 1073451 w 3681897"/>
              <a:gd name="connsiteY52" fmla="*/ 3793398 h 4024405"/>
              <a:gd name="connsiteX53" fmla="*/ 1410335 w 3681897"/>
              <a:gd name="connsiteY53" fmla="*/ 3908901 h 4024405"/>
              <a:gd name="connsiteX54" fmla="*/ 1708718 w 3681897"/>
              <a:gd name="connsiteY54" fmla="*/ 3957028 h 4024405"/>
              <a:gd name="connsiteX55" fmla="*/ 1891598 w 3681897"/>
              <a:gd name="connsiteY55" fmla="*/ 3995529 h 4024405"/>
              <a:gd name="connsiteX56" fmla="*/ 2295860 w 3681897"/>
              <a:gd name="connsiteY56" fmla="*/ 4024405 h 4024405"/>
              <a:gd name="connsiteX57" fmla="*/ 2757872 w 3681897"/>
              <a:gd name="connsiteY57" fmla="*/ 3966653 h 4024405"/>
              <a:gd name="connsiteX58" fmla="*/ 2863750 w 3681897"/>
              <a:gd name="connsiteY58" fmla="*/ 3908901 h 4024405"/>
              <a:gd name="connsiteX59" fmla="*/ 3056255 w 3681897"/>
              <a:gd name="connsiteY59" fmla="*/ 3783773 h 4024405"/>
              <a:gd name="connsiteX60" fmla="*/ 3133257 w 3681897"/>
              <a:gd name="connsiteY60" fmla="*/ 3735647 h 4024405"/>
              <a:gd name="connsiteX61" fmla="*/ 3229510 w 3681897"/>
              <a:gd name="connsiteY61" fmla="*/ 3620143 h 4024405"/>
              <a:gd name="connsiteX62" fmla="*/ 3277636 w 3681897"/>
              <a:gd name="connsiteY62" fmla="*/ 3572017 h 4024405"/>
              <a:gd name="connsiteX63" fmla="*/ 3431641 w 3681897"/>
              <a:gd name="connsiteY63" fmla="*/ 3408388 h 4024405"/>
              <a:gd name="connsiteX64" fmla="*/ 3460516 w 3681897"/>
              <a:gd name="connsiteY64" fmla="*/ 3350636 h 4024405"/>
              <a:gd name="connsiteX65" fmla="*/ 3489392 w 3681897"/>
              <a:gd name="connsiteY65" fmla="*/ 3312135 h 4024405"/>
              <a:gd name="connsiteX66" fmla="*/ 3508643 w 3681897"/>
              <a:gd name="connsiteY66" fmla="*/ 3264009 h 4024405"/>
              <a:gd name="connsiteX67" fmla="*/ 3527893 w 3681897"/>
              <a:gd name="connsiteY67" fmla="*/ 3225508 h 4024405"/>
              <a:gd name="connsiteX68" fmla="*/ 3547144 w 3681897"/>
              <a:gd name="connsiteY68" fmla="*/ 3148506 h 4024405"/>
              <a:gd name="connsiteX69" fmla="*/ 3556769 w 3681897"/>
              <a:gd name="connsiteY69" fmla="*/ 3100379 h 4024405"/>
              <a:gd name="connsiteX70" fmla="*/ 3585645 w 3681897"/>
              <a:gd name="connsiteY70" fmla="*/ 3033002 h 4024405"/>
              <a:gd name="connsiteX71" fmla="*/ 3595270 w 3681897"/>
              <a:gd name="connsiteY71" fmla="*/ 2975251 h 4024405"/>
              <a:gd name="connsiteX72" fmla="*/ 3614521 w 3681897"/>
              <a:gd name="connsiteY72" fmla="*/ 2946375 h 4024405"/>
              <a:gd name="connsiteX73" fmla="*/ 3624146 w 3681897"/>
              <a:gd name="connsiteY73" fmla="*/ 2888623 h 4024405"/>
              <a:gd name="connsiteX74" fmla="*/ 3643396 w 3681897"/>
              <a:gd name="connsiteY74" fmla="*/ 2830872 h 4024405"/>
              <a:gd name="connsiteX75" fmla="*/ 3653022 w 3681897"/>
              <a:gd name="connsiteY75" fmla="*/ 2763495 h 4024405"/>
              <a:gd name="connsiteX76" fmla="*/ 3672272 w 3681897"/>
              <a:gd name="connsiteY76" fmla="*/ 2667242 h 4024405"/>
              <a:gd name="connsiteX77" fmla="*/ 3681897 w 3681897"/>
              <a:gd name="connsiteY77" fmla="*/ 1983849 h 4024405"/>
              <a:gd name="connsiteX78" fmla="*/ 3672272 w 3681897"/>
              <a:gd name="connsiteY78" fmla="*/ 1425583 h 4024405"/>
              <a:gd name="connsiteX79" fmla="*/ 3662647 w 3681897"/>
              <a:gd name="connsiteY79" fmla="*/ 1338956 h 4024405"/>
              <a:gd name="connsiteX80" fmla="*/ 3624146 w 3681897"/>
              <a:gd name="connsiteY80" fmla="*/ 1204202 h 4024405"/>
              <a:gd name="connsiteX81" fmla="*/ 3585645 w 3681897"/>
              <a:gd name="connsiteY81" fmla="*/ 1030948 h 4024405"/>
              <a:gd name="connsiteX82" fmla="*/ 3566394 w 3681897"/>
              <a:gd name="connsiteY82" fmla="*/ 963571 h 4024405"/>
              <a:gd name="connsiteX83" fmla="*/ 3527893 w 3681897"/>
              <a:gd name="connsiteY83" fmla="*/ 886569 h 4024405"/>
              <a:gd name="connsiteX84" fmla="*/ 3460516 w 3681897"/>
              <a:gd name="connsiteY84" fmla="*/ 732565 h 4024405"/>
              <a:gd name="connsiteX85" fmla="*/ 3393140 w 3681897"/>
              <a:gd name="connsiteY85" fmla="*/ 645937 h 4024405"/>
              <a:gd name="connsiteX86" fmla="*/ 3296887 w 3681897"/>
              <a:gd name="connsiteY86" fmla="*/ 501558 h 4024405"/>
              <a:gd name="connsiteX87" fmla="*/ 3181384 w 3681897"/>
              <a:gd name="connsiteY87" fmla="*/ 414931 h 4024405"/>
              <a:gd name="connsiteX88" fmla="*/ 3152508 w 3681897"/>
              <a:gd name="connsiteY88" fmla="*/ 386055 h 4024405"/>
              <a:gd name="connsiteX89" fmla="*/ 3085131 w 3681897"/>
              <a:gd name="connsiteY89" fmla="*/ 328303 h 4024405"/>
              <a:gd name="connsiteX90" fmla="*/ 3046630 w 3681897"/>
              <a:gd name="connsiteY90" fmla="*/ 289802 h 4024405"/>
              <a:gd name="connsiteX91" fmla="*/ 2988878 w 3681897"/>
              <a:gd name="connsiteY91" fmla="*/ 251301 h 4024405"/>
              <a:gd name="connsiteX92" fmla="*/ 2902251 w 3681897"/>
              <a:gd name="connsiteY92" fmla="*/ 174299 h 4024405"/>
              <a:gd name="connsiteX93" fmla="*/ 2834874 w 3681897"/>
              <a:gd name="connsiteY93" fmla="*/ 135798 h 4024405"/>
              <a:gd name="connsiteX94" fmla="*/ 2805998 w 3681897"/>
              <a:gd name="connsiteY94" fmla="*/ 106922 h 4024405"/>
              <a:gd name="connsiteX95" fmla="*/ 2738622 w 3681897"/>
              <a:gd name="connsiteY95" fmla="*/ 87672 h 4024405"/>
              <a:gd name="connsiteX96" fmla="*/ 2690495 w 3681897"/>
              <a:gd name="connsiteY96" fmla="*/ 68421 h 4024405"/>
              <a:gd name="connsiteX97" fmla="*/ 2642369 w 3681897"/>
              <a:gd name="connsiteY97" fmla="*/ 58796 h 4024405"/>
              <a:gd name="connsiteX98" fmla="*/ 2565367 w 3681897"/>
              <a:gd name="connsiteY98" fmla="*/ 39546 h 4024405"/>
              <a:gd name="connsiteX99" fmla="*/ 2469114 w 3681897"/>
              <a:gd name="connsiteY99" fmla="*/ 29920 h 4024405"/>
              <a:gd name="connsiteX100" fmla="*/ 2411363 w 3681897"/>
              <a:gd name="connsiteY100" fmla="*/ 1045 h 40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681897" h="4024405">
                <a:moveTo>
                  <a:pt x="2411363" y="1045"/>
                </a:moveTo>
                <a:cubicBezTo>
                  <a:pt x="2356820" y="-2163"/>
                  <a:pt x="2231356" y="2280"/>
                  <a:pt x="2141855" y="10670"/>
                </a:cubicBezTo>
                <a:cubicBezTo>
                  <a:pt x="2124060" y="12338"/>
                  <a:pt x="2075641" y="48989"/>
                  <a:pt x="2064853" y="58796"/>
                </a:cubicBezTo>
                <a:cubicBezTo>
                  <a:pt x="2041351" y="80161"/>
                  <a:pt x="1997476" y="126173"/>
                  <a:pt x="1997476" y="126173"/>
                </a:cubicBezTo>
                <a:cubicBezTo>
                  <a:pt x="1991059" y="139007"/>
                  <a:pt x="1984053" y="151562"/>
                  <a:pt x="1978226" y="164674"/>
                </a:cubicBezTo>
                <a:cubicBezTo>
                  <a:pt x="1971209" y="180463"/>
                  <a:pt x="1967249" y="197632"/>
                  <a:pt x="1958975" y="212800"/>
                </a:cubicBezTo>
                <a:cubicBezTo>
                  <a:pt x="1947896" y="233111"/>
                  <a:pt x="1920474" y="270552"/>
                  <a:pt x="1920474" y="270552"/>
                </a:cubicBezTo>
                <a:cubicBezTo>
                  <a:pt x="1910849" y="299428"/>
                  <a:pt x="1893385" y="326794"/>
                  <a:pt x="1891598" y="357179"/>
                </a:cubicBezTo>
                <a:cubicBezTo>
                  <a:pt x="1887606" y="425050"/>
                  <a:pt x="1886808" y="515886"/>
                  <a:pt x="1872348" y="588186"/>
                </a:cubicBezTo>
                <a:cubicBezTo>
                  <a:pt x="1870358" y="598135"/>
                  <a:pt x="1865510" y="607306"/>
                  <a:pt x="1862723" y="617061"/>
                </a:cubicBezTo>
                <a:cubicBezTo>
                  <a:pt x="1859089" y="629781"/>
                  <a:pt x="1856306" y="642728"/>
                  <a:pt x="1853097" y="655562"/>
                </a:cubicBezTo>
                <a:cubicBezTo>
                  <a:pt x="1846475" y="715159"/>
                  <a:pt x="1851341" y="741501"/>
                  <a:pt x="1824222" y="790316"/>
                </a:cubicBezTo>
                <a:cubicBezTo>
                  <a:pt x="1816431" y="804339"/>
                  <a:pt x="1807336" y="818159"/>
                  <a:pt x="1795346" y="828817"/>
                </a:cubicBezTo>
                <a:cubicBezTo>
                  <a:pt x="1751716" y="867599"/>
                  <a:pt x="1728492" y="867815"/>
                  <a:pt x="1679843" y="896194"/>
                </a:cubicBezTo>
                <a:cubicBezTo>
                  <a:pt x="1659858" y="907852"/>
                  <a:pt x="1642785" y="924348"/>
                  <a:pt x="1622091" y="934695"/>
                </a:cubicBezTo>
                <a:cubicBezTo>
                  <a:pt x="1609257" y="941112"/>
                  <a:pt x="1595758" y="946341"/>
                  <a:pt x="1583590" y="953946"/>
                </a:cubicBezTo>
                <a:cubicBezTo>
                  <a:pt x="1569986" y="962448"/>
                  <a:pt x="1559437" y="975647"/>
                  <a:pt x="1545089" y="982821"/>
                </a:cubicBezTo>
                <a:cubicBezTo>
                  <a:pt x="1526939" y="991896"/>
                  <a:pt x="1487337" y="1002072"/>
                  <a:pt x="1487337" y="1002072"/>
                </a:cubicBezTo>
                <a:cubicBezTo>
                  <a:pt x="1477712" y="1008489"/>
                  <a:pt x="1468809" y="1016149"/>
                  <a:pt x="1458462" y="1021322"/>
                </a:cubicBezTo>
                <a:cubicBezTo>
                  <a:pt x="1449387" y="1025860"/>
                  <a:pt x="1438190" y="1025571"/>
                  <a:pt x="1429586" y="1030948"/>
                </a:cubicBezTo>
                <a:cubicBezTo>
                  <a:pt x="1420447" y="1036660"/>
                  <a:pt x="1371514" y="1080586"/>
                  <a:pt x="1352584" y="1088699"/>
                </a:cubicBezTo>
                <a:cubicBezTo>
                  <a:pt x="1340425" y="1093910"/>
                  <a:pt x="1326917" y="1095116"/>
                  <a:pt x="1314083" y="1098325"/>
                </a:cubicBezTo>
                <a:cubicBezTo>
                  <a:pt x="1301249" y="1107950"/>
                  <a:pt x="1289338" y="1118947"/>
                  <a:pt x="1275582" y="1127200"/>
                </a:cubicBezTo>
                <a:cubicBezTo>
                  <a:pt x="1220895" y="1160012"/>
                  <a:pt x="1222948" y="1151126"/>
                  <a:pt x="1169704" y="1175327"/>
                </a:cubicBezTo>
                <a:cubicBezTo>
                  <a:pt x="1150110" y="1184233"/>
                  <a:pt x="1132523" y="1197872"/>
                  <a:pt x="1111952" y="1204202"/>
                </a:cubicBezTo>
                <a:cubicBezTo>
                  <a:pt x="1090268" y="1210874"/>
                  <a:pt x="1067034" y="1210619"/>
                  <a:pt x="1044575" y="1213828"/>
                </a:cubicBezTo>
                <a:cubicBezTo>
                  <a:pt x="978429" y="1263436"/>
                  <a:pt x="1020968" y="1236745"/>
                  <a:pt x="909822" y="1281205"/>
                </a:cubicBezTo>
                <a:lnTo>
                  <a:pt x="909822" y="1281205"/>
                </a:lnTo>
                <a:cubicBezTo>
                  <a:pt x="893780" y="1290830"/>
                  <a:pt x="878119" y="1301122"/>
                  <a:pt x="861695" y="1310080"/>
                </a:cubicBezTo>
                <a:cubicBezTo>
                  <a:pt x="830421" y="1327138"/>
                  <a:pt x="768855" y="1356301"/>
                  <a:pt x="736567" y="1367832"/>
                </a:cubicBezTo>
                <a:cubicBezTo>
                  <a:pt x="691243" y="1384019"/>
                  <a:pt x="665630" y="1387794"/>
                  <a:pt x="621064" y="1396708"/>
                </a:cubicBezTo>
                <a:cubicBezTo>
                  <a:pt x="561957" y="1422039"/>
                  <a:pt x="534850" y="1432094"/>
                  <a:pt x="476685" y="1464085"/>
                </a:cubicBezTo>
                <a:cubicBezTo>
                  <a:pt x="437630" y="1485565"/>
                  <a:pt x="396840" y="1504717"/>
                  <a:pt x="361182" y="1531461"/>
                </a:cubicBezTo>
                <a:cubicBezTo>
                  <a:pt x="348348" y="1541086"/>
                  <a:pt x="336704" y="1552546"/>
                  <a:pt x="322681" y="1560337"/>
                </a:cubicBezTo>
                <a:cubicBezTo>
                  <a:pt x="278781" y="1584726"/>
                  <a:pt x="187927" y="1627714"/>
                  <a:pt x="187927" y="1627714"/>
                </a:cubicBezTo>
                <a:cubicBezTo>
                  <a:pt x="175093" y="1643756"/>
                  <a:pt x="161509" y="1659225"/>
                  <a:pt x="149426" y="1675840"/>
                </a:cubicBezTo>
                <a:cubicBezTo>
                  <a:pt x="49633" y="1813056"/>
                  <a:pt x="169684" y="1660144"/>
                  <a:pt x="72424" y="1781718"/>
                </a:cubicBezTo>
                <a:cubicBezTo>
                  <a:pt x="25797" y="1944914"/>
                  <a:pt x="44057" y="1870869"/>
                  <a:pt x="14672" y="2003099"/>
                </a:cubicBezTo>
                <a:cubicBezTo>
                  <a:pt x="-3744" y="2205683"/>
                  <a:pt x="-11973" y="2233719"/>
                  <a:pt x="33923" y="2522863"/>
                </a:cubicBezTo>
                <a:cubicBezTo>
                  <a:pt x="44581" y="2590008"/>
                  <a:pt x="82623" y="2649999"/>
                  <a:pt x="101300" y="2715369"/>
                </a:cubicBezTo>
                <a:cubicBezTo>
                  <a:pt x="134099" y="2830168"/>
                  <a:pt x="105286" y="2736155"/>
                  <a:pt x="149426" y="2859748"/>
                </a:cubicBezTo>
                <a:cubicBezTo>
                  <a:pt x="160658" y="2891199"/>
                  <a:pt x="172619" y="2935011"/>
                  <a:pt x="187927" y="2965626"/>
                </a:cubicBezTo>
                <a:cubicBezTo>
                  <a:pt x="196294" y="2982359"/>
                  <a:pt x="207178" y="2997710"/>
                  <a:pt x="216803" y="3013752"/>
                </a:cubicBezTo>
                <a:cubicBezTo>
                  <a:pt x="229314" y="3063799"/>
                  <a:pt x="243586" y="3125070"/>
                  <a:pt x="264929" y="3167756"/>
                </a:cubicBezTo>
                <a:cubicBezTo>
                  <a:pt x="274554" y="3187007"/>
                  <a:pt x="283127" y="3206821"/>
                  <a:pt x="293805" y="3225508"/>
                </a:cubicBezTo>
                <a:cubicBezTo>
                  <a:pt x="308822" y="3251788"/>
                  <a:pt x="326680" y="3276365"/>
                  <a:pt x="341931" y="3302510"/>
                </a:cubicBezTo>
                <a:cubicBezTo>
                  <a:pt x="349161" y="3314904"/>
                  <a:pt x="351649" y="3330287"/>
                  <a:pt x="361182" y="3341011"/>
                </a:cubicBezTo>
                <a:cubicBezTo>
                  <a:pt x="377830" y="3359740"/>
                  <a:pt x="401214" y="3371418"/>
                  <a:pt x="418933" y="3389137"/>
                </a:cubicBezTo>
                <a:cubicBezTo>
                  <a:pt x="433460" y="3403664"/>
                  <a:pt x="441751" y="3423993"/>
                  <a:pt x="457434" y="3437263"/>
                </a:cubicBezTo>
                <a:cubicBezTo>
                  <a:pt x="483927" y="3459680"/>
                  <a:pt x="516298" y="3474192"/>
                  <a:pt x="544062" y="3495015"/>
                </a:cubicBezTo>
                <a:cubicBezTo>
                  <a:pt x="625797" y="3556317"/>
                  <a:pt x="600893" y="3558693"/>
                  <a:pt x="698066" y="3610518"/>
                </a:cubicBezTo>
                <a:cubicBezTo>
                  <a:pt x="763912" y="3645636"/>
                  <a:pt x="833108" y="3674087"/>
                  <a:pt x="900196" y="3706771"/>
                </a:cubicBezTo>
                <a:cubicBezTo>
                  <a:pt x="958242" y="3735050"/>
                  <a:pt x="1012864" y="3771076"/>
                  <a:pt x="1073451" y="3793398"/>
                </a:cubicBezTo>
                <a:cubicBezTo>
                  <a:pt x="1189273" y="3836069"/>
                  <a:pt x="1291618" y="3877243"/>
                  <a:pt x="1410335" y="3908901"/>
                </a:cubicBezTo>
                <a:cubicBezTo>
                  <a:pt x="1585874" y="3955711"/>
                  <a:pt x="1514906" y="3924726"/>
                  <a:pt x="1708718" y="3957028"/>
                </a:cubicBezTo>
                <a:cubicBezTo>
                  <a:pt x="1770167" y="3967270"/>
                  <a:pt x="1829991" y="3986288"/>
                  <a:pt x="1891598" y="3995529"/>
                </a:cubicBezTo>
                <a:cubicBezTo>
                  <a:pt x="2016834" y="4014314"/>
                  <a:pt x="2169682" y="4018396"/>
                  <a:pt x="2295860" y="4024405"/>
                </a:cubicBezTo>
                <a:cubicBezTo>
                  <a:pt x="2463765" y="4013911"/>
                  <a:pt x="2603302" y="4023901"/>
                  <a:pt x="2757872" y="3966653"/>
                </a:cubicBezTo>
                <a:cubicBezTo>
                  <a:pt x="2795571" y="3952690"/>
                  <a:pt x="2829474" y="3929909"/>
                  <a:pt x="2863750" y="3908901"/>
                </a:cubicBezTo>
                <a:cubicBezTo>
                  <a:pt x="2929002" y="3868908"/>
                  <a:pt x="2991877" y="3825159"/>
                  <a:pt x="3056255" y="3783773"/>
                </a:cubicBezTo>
                <a:cubicBezTo>
                  <a:pt x="3081716" y="3767405"/>
                  <a:pt x="3133257" y="3735647"/>
                  <a:pt x="3133257" y="3735647"/>
                </a:cubicBezTo>
                <a:cubicBezTo>
                  <a:pt x="3165341" y="3697146"/>
                  <a:pt x="3194072" y="3655581"/>
                  <a:pt x="3229510" y="3620143"/>
                </a:cubicBezTo>
                <a:cubicBezTo>
                  <a:pt x="3245552" y="3604101"/>
                  <a:pt x="3262626" y="3589028"/>
                  <a:pt x="3277636" y="3572017"/>
                </a:cubicBezTo>
                <a:cubicBezTo>
                  <a:pt x="3414884" y="3416470"/>
                  <a:pt x="3322911" y="3498995"/>
                  <a:pt x="3431641" y="3408388"/>
                </a:cubicBezTo>
                <a:cubicBezTo>
                  <a:pt x="3441266" y="3389137"/>
                  <a:pt x="3449443" y="3369092"/>
                  <a:pt x="3460516" y="3350636"/>
                </a:cubicBezTo>
                <a:cubicBezTo>
                  <a:pt x="3468770" y="3336880"/>
                  <a:pt x="3481601" y="3326158"/>
                  <a:pt x="3489392" y="3312135"/>
                </a:cubicBezTo>
                <a:cubicBezTo>
                  <a:pt x="3497783" y="3297032"/>
                  <a:pt x="3501626" y="3279798"/>
                  <a:pt x="3508643" y="3264009"/>
                </a:cubicBezTo>
                <a:cubicBezTo>
                  <a:pt x="3514470" y="3250897"/>
                  <a:pt x="3523356" y="3239120"/>
                  <a:pt x="3527893" y="3225508"/>
                </a:cubicBezTo>
                <a:cubicBezTo>
                  <a:pt x="3536260" y="3200408"/>
                  <a:pt x="3541955" y="3174450"/>
                  <a:pt x="3547144" y="3148506"/>
                </a:cubicBezTo>
                <a:cubicBezTo>
                  <a:pt x="3550352" y="3132464"/>
                  <a:pt x="3551596" y="3115899"/>
                  <a:pt x="3556769" y="3100379"/>
                </a:cubicBezTo>
                <a:cubicBezTo>
                  <a:pt x="3564496" y="3077198"/>
                  <a:pt x="3576020" y="3055461"/>
                  <a:pt x="3585645" y="3033002"/>
                </a:cubicBezTo>
                <a:cubicBezTo>
                  <a:pt x="3588853" y="3013752"/>
                  <a:pt x="3589098" y="2993765"/>
                  <a:pt x="3595270" y="2975251"/>
                </a:cubicBezTo>
                <a:cubicBezTo>
                  <a:pt x="3598928" y="2964276"/>
                  <a:pt x="3610863" y="2957350"/>
                  <a:pt x="3614521" y="2946375"/>
                </a:cubicBezTo>
                <a:cubicBezTo>
                  <a:pt x="3620693" y="2927860"/>
                  <a:pt x="3619413" y="2907557"/>
                  <a:pt x="3624146" y="2888623"/>
                </a:cubicBezTo>
                <a:cubicBezTo>
                  <a:pt x="3629067" y="2868937"/>
                  <a:pt x="3636979" y="2850122"/>
                  <a:pt x="3643396" y="2830872"/>
                </a:cubicBezTo>
                <a:cubicBezTo>
                  <a:pt x="3646605" y="2808413"/>
                  <a:pt x="3649079" y="2785837"/>
                  <a:pt x="3653022" y="2763495"/>
                </a:cubicBezTo>
                <a:cubicBezTo>
                  <a:pt x="3658708" y="2731273"/>
                  <a:pt x="3672272" y="2667242"/>
                  <a:pt x="3672272" y="2667242"/>
                </a:cubicBezTo>
                <a:cubicBezTo>
                  <a:pt x="3675480" y="2439444"/>
                  <a:pt x="3681897" y="2211669"/>
                  <a:pt x="3681897" y="1983849"/>
                </a:cubicBezTo>
                <a:cubicBezTo>
                  <a:pt x="3681897" y="1797733"/>
                  <a:pt x="3677825" y="1611616"/>
                  <a:pt x="3672272" y="1425583"/>
                </a:cubicBezTo>
                <a:cubicBezTo>
                  <a:pt x="3671405" y="1396543"/>
                  <a:pt x="3668819" y="1367346"/>
                  <a:pt x="3662647" y="1338956"/>
                </a:cubicBezTo>
                <a:cubicBezTo>
                  <a:pt x="3652723" y="1293307"/>
                  <a:pt x="3634280" y="1249805"/>
                  <a:pt x="3624146" y="1204202"/>
                </a:cubicBezTo>
                <a:cubicBezTo>
                  <a:pt x="3611312" y="1146451"/>
                  <a:pt x="3601898" y="1087832"/>
                  <a:pt x="3585645" y="1030948"/>
                </a:cubicBezTo>
                <a:cubicBezTo>
                  <a:pt x="3579228" y="1008489"/>
                  <a:pt x="3575069" y="985258"/>
                  <a:pt x="3566394" y="963571"/>
                </a:cubicBezTo>
                <a:cubicBezTo>
                  <a:pt x="3555736" y="936927"/>
                  <a:pt x="3539850" y="912656"/>
                  <a:pt x="3527893" y="886569"/>
                </a:cubicBezTo>
                <a:cubicBezTo>
                  <a:pt x="3504547" y="835632"/>
                  <a:pt x="3494916" y="776795"/>
                  <a:pt x="3460516" y="732565"/>
                </a:cubicBezTo>
                <a:cubicBezTo>
                  <a:pt x="3438057" y="703689"/>
                  <a:pt x="3413864" y="676082"/>
                  <a:pt x="3393140" y="645937"/>
                </a:cubicBezTo>
                <a:cubicBezTo>
                  <a:pt x="3335199" y="561658"/>
                  <a:pt x="3374525" y="585666"/>
                  <a:pt x="3296887" y="501558"/>
                </a:cubicBezTo>
                <a:cubicBezTo>
                  <a:pt x="3252201" y="453148"/>
                  <a:pt x="3231511" y="453919"/>
                  <a:pt x="3181384" y="414931"/>
                </a:cubicBezTo>
                <a:cubicBezTo>
                  <a:pt x="3170639" y="406574"/>
                  <a:pt x="3162626" y="395161"/>
                  <a:pt x="3152508" y="386055"/>
                </a:cubicBezTo>
                <a:cubicBezTo>
                  <a:pt x="3130521" y="366267"/>
                  <a:pt x="3107019" y="348201"/>
                  <a:pt x="3085131" y="328303"/>
                </a:cubicBezTo>
                <a:cubicBezTo>
                  <a:pt x="3071701" y="316094"/>
                  <a:pt x="3060802" y="301140"/>
                  <a:pt x="3046630" y="289802"/>
                </a:cubicBezTo>
                <a:cubicBezTo>
                  <a:pt x="3028564" y="275349"/>
                  <a:pt x="3006944" y="265754"/>
                  <a:pt x="2988878" y="251301"/>
                </a:cubicBezTo>
                <a:cubicBezTo>
                  <a:pt x="2911346" y="189276"/>
                  <a:pt x="2992286" y="234323"/>
                  <a:pt x="2902251" y="174299"/>
                </a:cubicBezTo>
                <a:cubicBezTo>
                  <a:pt x="2880728" y="159950"/>
                  <a:pt x="2856065" y="150632"/>
                  <a:pt x="2834874" y="135798"/>
                </a:cubicBezTo>
                <a:cubicBezTo>
                  <a:pt x="2823722" y="127992"/>
                  <a:pt x="2818173" y="113010"/>
                  <a:pt x="2805998" y="106922"/>
                </a:cubicBezTo>
                <a:cubicBezTo>
                  <a:pt x="2785107" y="96476"/>
                  <a:pt x="2760781" y="95058"/>
                  <a:pt x="2738622" y="87672"/>
                </a:cubicBezTo>
                <a:cubicBezTo>
                  <a:pt x="2722231" y="82208"/>
                  <a:pt x="2707044" y="73386"/>
                  <a:pt x="2690495" y="68421"/>
                </a:cubicBezTo>
                <a:cubicBezTo>
                  <a:pt x="2674825" y="63720"/>
                  <a:pt x="2658240" y="62764"/>
                  <a:pt x="2642369" y="58796"/>
                </a:cubicBezTo>
                <a:cubicBezTo>
                  <a:pt x="2586841" y="44914"/>
                  <a:pt x="2641391" y="49683"/>
                  <a:pt x="2565367" y="39546"/>
                </a:cubicBezTo>
                <a:cubicBezTo>
                  <a:pt x="2533405" y="35284"/>
                  <a:pt x="2501198" y="33129"/>
                  <a:pt x="2469114" y="29920"/>
                </a:cubicBezTo>
                <a:cubicBezTo>
                  <a:pt x="2431107" y="17251"/>
                  <a:pt x="2465906" y="4253"/>
                  <a:pt x="2411363" y="1045"/>
                </a:cubicBezTo>
                <a:close/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5AB1019-4566-436B-92EE-80CBFF74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60" y="2005877"/>
            <a:ext cx="898491" cy="8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Влияние веса </a:t>
            </a:r>
            <a:r>
              <a:rPr lang="ru-RU" dirty="0"/>
              <a:t>на точность результата</a:t>
            </a:r>
          </a:p>
        </p:txBody>
      </p:sp>
      <p:pic>
        <p:nvPicPr>
          <p:cNvPr id="13" name="Google Shape;939;p35" descr="D:\Наташа\корел\2018\сувалкина\перезентация НЕЙРОНКИ\66.png">
            <a:extLst>
              <a:ext uri="{FF2B5EF4-FFF2-40B4-BE49-F238E27FC236}">
                <a16:creationId xmlns:a16="http://schemas.microsoft.com/office/drawing/2014/main" id="{CFF77F23-8A46-48D0-83C9-2567C870A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42186" y="2290521"/>
            <a:ext cx="3344466" cy="335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1;p35">
            <a:extLst>
              <a:ext uri="{FF2B5EF4-FFF2-40B4-BE49-F238E27FC236}">
                <a16:creationId xmlns:a16="http://schemas.microsoft.com/office/drawing/2014/main" id="{D002BDA3-57C5-4B80-9BB1-8DBA2DCCE9A4}"/>
              </a:ext>
            </a:extLst>
          </p:cNvPr>
          <p:cNvSpPr txBox="1"/>
          <p:nvPr/>
        </p:nvSpPr>
        <p:spPr>
          <a:xfrm>
            <a:off x="5063173" y="28072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Вес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5" name="Google Shape;942;p35">
            <a:extLst>
              <a:ext uri="{FF2B5EF4-FFF2-40B4-BE49-F238E27FC236}">
                <a16:creationId xmlns:a16="http://schemas.microsoft.com/office/drawing/2014/main" id="{7B3D126F-1534-491C-940E-FF1B964256B4}"/>
              </a:ext>
            </a:extLst>
          </p:cNvPr>
          <p:cNvSpPr txBox="1"/>
          <p:nvPr/>
        </p:nvSpPr>
        <p:spPr>
          <a:xfrm>
            <a:off x="5030448" y="37429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Рост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6" name="Google Shape;943;p35">
            <a:extLst>
              <a:ext uri="{FF2B5EF4-FFF2-40B4-BE49-F238E27FC236}">
                <a16:creationId xmlns:a16="http://schemas.microsoft.com/office/drawing/2014/main" id="{DED6A0C6-2E93-49D6-A00F-ABADB2AC9A73}"/>
              </a:ext>
            </a:extLst>
          </p:cNvPr>
          <p:cNvSpPr txBox="1"/>
          <p:nvPr/>
        </p:nvSpPr>
        <p:spPr>
          <a:xfrm>
            <a:off x="4871448" y="4678684"/>
            <a:ext cx="1278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Длина</a:t>
            </a:r>
            <a:endParaRPr sz="2400" b="0" i="0" u="none" strike="noStrike" cap="none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7" name="Google Shape;944;p35">
            <a:extLst>
              <a:ext uri="{FF2B5EF4-FFF2-40B4-BE49-F238E27FC236}">
                <a16:creationId xmlns:a16="http://schemas.microsoft.com/office/drawing/2014/main" id="{352FCCC5-E7D8-4EC5-9E4F-FCB9FBB3C594}"/>
              </a:ext>
            </a:extLst>
          </p:cNvPr>
          <p:cNvSpPr txBox="1"/>
          <p:nvPr/>
        </p:nvSpPr>
        <p:spPr>
          <a:xfrm>
            <a:off x="6842198" y="277018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945;p35">
            <a:extLst>
              <a:ext uri="{FF2B5EF4-FFF2-40B4-BE49-F238E27FC236}">
                <a16:creationId xmlns:a16="http://schemas.microsoft.com/office/drawing/2014/main" id="{30B1EB2B-26DB-4F4D-9F7C-9BEDB191A02F}"/>
              </a:ext>
            </a:extLst>
          </p:cNvPr>
          <p:cNvSpPr txBox="1"/>
          <p:nvPr/>
        </p:nvSpPr>
        <p:spPr>
          <a:xfrm>
            <a:off x="6842198" y="3705909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22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946;p35">
            <a:extLst>
              <a:ext uri="{FF2B5EF4-FFF2-40B4-BE49-F238E27FC236}">
                <a16:creationId xmlns:a16="http://schemas.microsoft.com/office/drawing/2014/main" id="{988E933A-902D-4BD4-AA57-0CB1984A34F6}"/>
              </a:ext>
            </a:extLst>
          </p:cNvPr>
          <p:cNvSpPr txBox="1"/>
          <p:nvPr/>
        </p:nvSpPr>
        <p:spPr>
          <a:xfrm>
            <a:off x="6842198" y="4641634"/>
            <a:ext cx="57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27</a:t>
            </a:r>
            <a:endParaRPr sz="1800" b="1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941;p35">
            <a:extLst>
              <a:ext uri="{FF2B5EF4-FFF2-40B4-BE49-F238E27FC236}">
                <a16:creationId xmlns:a16="http://schemas.microsoft.com/office/drawing/2014/main" id="{CD59A4F3-AA7A-4613-9B71-492E80CD43F0}"/>
              </a:ext>
            </a:extLst>
          </p:cNvPr>
          <p:cNvSpPr txBox="1"/>
          <p:nvPr/>
        </p:nvSpPr>
        <p:spPr>
          <a:xfrm>
            <a:off x="10352165" y="3256334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Кошка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1" name="Google Shape;942;p35">
            <a:extLst>
              <a:ext uri="{FF2B5EF4-FFF2-40B4-BE49-F238E27FC236}">
                <a16:creationId xmlns:a16="http://schemas.microsoft.com/office/drawing/2014/main" id="{081FF3E9-2DB5-4F24-B80B-EC391B73A204}"/>
              </a:ext>
            </a:extLst>
          </p:cNvPr>
          <p:cNvSpPr txBox="1"/>
          <p:nvPr/>
        </p:nvSpPr>
        <p:spPr>
          <a:xfrm>
            <a:off x="10319440" y="4192059"/>
            <a:ext cx="11193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ru" sz="24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Собака</a:t>
            </a:r>
            <a:endParaRPr sz="2400" b="0" i="0" u="none" strike="noStrike" cap="none" dirty="0">
              <a:solidFill>
                <a:srgbClr val="3F3F3F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88B453E-BF19-414E-8692-A80010E54EF9}"/>
              </a:ext>
            </a:extLst>
          </p:cNvPr>
          <p:cNvCxnSpPr>
            <a:cxnSpLocks/>
          </p:cNvCxnSpPr>
          <p:nvPr/>
        </p:nvCxnSpPr>
        <p:spPr>
          <a:xfrm flipV="1">
            <a:off x="7382377" y="2685449"/>
            <a:ext cx="404466" cy="24063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Овал 5">
            <a:extLst>
              <a:ext uri="{FF2B5EF4-FFF2-40B4-BE49-F238E27FC236}">
                <a16:creationId xmlns:a16="http://schemas.microsoft.com/office/drawing/2014/main" id="{3C1861BE-B309-46CD-8F44-AB8692CF52E8}"/>
              </a:ext>
            </a:extLst>
          </p:cNvPr>
          <p:cNvSpPr/>
          <p:nvPr/>
        </p:nvSpPr>
        <p:spPr>
          <a:xfrm>
            <a:off x="9615644" y="3220760"/>
            <a:ext cx="551758" cy="5517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F6CF079-7B41-4D19-B83A-E682DA7C8355}"/>
              </a:ext>
            </a:extLst>
          </p:cNvPr>
          <p:cNvCxnSpPr>
            <a:cxnSpLocks/>
          </p:cNvCxnSpPr>
          <p:nvPr/>
        </p:nvCxnSpPr>
        <p:spPr>
          <a:xfrm flipV="1">
            <a:off x="8327022" y="2596508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9274520-7C9C-4922-8E9F-B735C1A303A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163256" y="2770184"/>
            <a:ext cx="533191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686A1B1-1A09-4CD9-9AE9-04FC3935B95F}"/>
              </a:ext>
            </a:extLst>
          </p:cNvPr>
          <p:cNvCxnSpPr>
            <a:cxnSpLocks/>
          </p:cNvCxnSpPr>
          <p:nvPr/>
        </p:nvCxnSpPr>
        <p:spPr>
          <a:xfrm>
            <a:off x="8239231" y="2770184"/>
            <a:ext cx="559280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72222B6-50A5-4761-A2A4-F84D563CA387}"/>
              </a:ext>
            </a:extLst>
          </p:cNvPr>
          <p:cNvCxnSpPr>
            <a:cxnSpLocks/>
          </p:cNvCxnSpPr>
          <p:nvPr/>
        </p:nvCxnSpPr>
        <p:spPr>
          <a:xfrm>
            <a:off x="8161213" y="2815389"/>
            <a:ext cx="712087" cy="137667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37EC9F8-AE2C-49A9-9686-26D2D3753B14}"/>
              </a:ext>
            </a:extLst>
          </p:cNvPr>
          <p:cNvCxnSpPr>
            <a:cxnSpLocks/>
          </p:cNvCxnSpPr>
          <p:nvPr/>
        </p:nvCxnSpPr>
        <p:spPr>
          <a:xfrm>
            <a:off x="8121312" y="2852439"/>
            <a:ext cx="767116" cy="2275345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64FD6A1-D536-40AD-8502-82305A7EE272}"/>
              </a:ext>
            </a:extLst>
          </p:cNvPr>
          <p:cNvCxnSpPr>
            <a:cxnSpLocks/>
          </p:cNvCxnSpPr>
          <p:nvPr/>
        </p:nvCxnSpPr>
        <p:spPr>
          <a:xfrm>
            <a:off x="9163256" y="3692985"/>
            <a:ext cx="559280" cy="53137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6273561-8929-4A5A-BE0B-EB62C4B10C2C}"/>
              </a:ext>
            </a:extLst>
          </p:cNvPr>
          <p:cNvCxnSpPr>
            <a:cxnSpLocks/>
          </p:cNvCxnSpPr>
          <p:nvPr/>
        </p:nvCxnSpPr>
        <p:spPr>
          <a:xfrm>
            <a:off x="9108897" y="2818553"/>
            <a:ext cx="712087" cy="137667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3FA96AA5-3F5E-4B27-970E-D0F931A5C0A2}"/>
              </a:ext>
            </a:extLst>
          </p:cNvPr>
          <p:cNvCxnSpPr>
            <a:cxnSpLocks/>
          </p:cNvCxnSpPr>
          <p:nvPr/>
        </p:nvCxnSpPr>
        <p:spPr>
          <a:xfrm flipV="1">
            <a:off x="9247670" y="3511457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94B83D7-875B-43A8-ABC7-5B58FD7B51C5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9163256" y="3691715"/>
            <a:ext cx="533191" cy="532649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0A749E5-D19C-4EFE-AECB-D73BE9454380}"/>
              </a:ext>
            </a:extLst>
          </p:cNvPr>
          <p:cNvCxnSpPr>
            <a:cxnSpLocks/>
          </p:cNvCxnSpPr>
          <p:nvPr/>
        </p:nvCxnSpPr>
        <p:spPr>
          <a:xfrm flipV="1">
            <a:off x="9108897" y="3752351"/>
            <a:ext cx="652139" cy="1342460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C1D6B86E-5EAE-4C99-B1A8-7AB77221EC85}"/>
              </a:ext>
            </a:extLst>
          </p:cNvPr>
          <p:cNvCxnSpPr>
            <a:cxnSpLocks/>
          </p:cNvCxnSpPr>
          <p:nvPr/>
        </p:nvCxnSpPr>
        <p:spPr>
          <a:xfrm flipV="1">
            <a:off x="9246065" y="4424255"/>
            <a:ext cx="354971" cy="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CEFA711-4F22-44AC-AA3E-0179F1D696D0}"/>
              </a:ext>
            </a:extLst>
          </p:cNvPr>
          <p:cNvCxnSpPr>
            <a:cxnSpLocks/>
          </p:cNvCxnSpPr>
          <p:nvPr/>
        </p:nvCxnSpPr>
        <p:spPr>
          <a:xfrm flipV="1">
            <a:off x="9163256" y="4614516"/>
            <a:ext cx="559280" cy="539661"/>
          </a:xfrm>
          <a:prstGeom prst="line">
            <a:avLst/>
          </a:prstGeom>
          <a:ln w="920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19E29449-C250-49C4-8113-751E7DA82D3A}"/>
              </a:ext>
            </a:extLst>
          </p:cNvPr>
          <p:cNvSpPr/>
          <p:nvPr/>
        </p:nvSpPr>
        <p:spPr>
          <a:xfrm>
            <a:off x="9613248" y="4143561"/>
            <a:ext cx="551758" cy="5517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18649425-42B6-4F80-9A0F-2555AC6FBECB}"/>
              </a:ext>
            </a:extLst>
          </p:cNvPr>
          <p:cNvSpPr/>
          <p:nvPr/>
        </p:nvSpPr>
        <p:spPr>
          <a:xfrm>
            <a:off x="6617140" y="2039922"/>
            <a:ext cx="3683050" cy="3976278"/>
          </a:xfrm>
          <a:custGeom>
            <a:avLst/>
            <a:gdLst>
              <a:gd name="connsiteX0" fmla="*/ 2411363 w 3681897"/>
              <a:gd name="connsiteY0" fmla="*/ 1045 h 4024405"/>
              <a:gd name="connsiteX1" fmla="*/ 2141855 w 3681897"/>
              <a:gd name="connsiteY1" fmla="*/ 10670 h 4024405"/>
              <a:gd name="connsiteX2" fmla="*/ 2064853 w 3681897"/>
              <a:gd name="connsiteY2" fmla="*/ 58796 h 4024405"/>
              <a:gd name="connsiteX3" fmla="*/ 1997476 w 3681897"/>
              <a:gd name="connsiteY3" fmla="*/ 126173 h 4024405"/>
              <a:gd name="connsiteX4" fmla="*/ 1978226 w 3681897"/>
              <a:gd name="connsiteY4" fmla="*/ 164674 h 4024405"/>
              <a:gd name="connsiteX5" fmla="*/ 1958975 w 3681897"/>
              <a:gd name="connsiteY5" fmla="*/ 212800 h 4024405"/>
              <a:gd name="connsiteX6" fmla="*/ 1920474 w 3681897"/>
              <a:gd name="connsiteY6" fmla="*/ 270552 h 4024405"/>
              <a:gd name="connsiteX7" fmla="*/ 1891598 w 3681897"/>
              <a:gd name="connsiteY7" fmla="*/ 357179 h 4024405"/>
              <a:gd name="connsiteX8" fmla="*/ 1872348 w 3681897"/>
              <a:gd name="connsiteY8" fmla="*/ 588186 h 4024405"/>
              <a:gd name="connsiteX9" fmla="*/ 1862723 w 3681897"/>
              <a:gd name="connsiteY9" fmla="*/ 617061 h 4024405"/>
              <a:gd name="connsiteX10" fmla="*/ 1853097 w 3681897"/>
              <a:gd name="connsiteY10" fmla="*/ 655562 h 4024405"/>
              <a:gd name="connsiteX11" fmla="*/ 1824222 w 3681897"/>
              <a:gd name="connsiteY11" fmla="*/ 790316 h 4024405"/>
              <a:gd name="connsiteX12" fmla="*/ 1795346 w 3681897"/>
              <a:gd name="connsiteY12" fmla="*/ 828817 h 4024405"/>
              <a:gd name="connsiteX13" fmla="*/ 1679843 w 3681897"/>
              <a:gd name="connsiteY13" fmla="*/ 896194 h 4024405"/>
              <a:gd name="connsiteX14" fmla="*/ 1622091 w 3681897"/>
              <a:gd name="connsiteY14" fmla="*/ 934695 h 4024405"/>
              <a:gd name="connsiteX15" fmla="*/ 1583590 w 3681897"/>
              <a:gd name="connsiteY15" fmla="*/ 953946 h 4024405"/>
              <a:gd name="connsiteX16" fmla="*/ 1545089 w 3681897"/>
              <a:gd name="connsiteY16" fmla="*/ 982821 h 4024405"/>
              <a:gd name="connsiteX17" fmla="*/ 1487337 w 3681897"/>
              <a:gd name="connsiteY17" fmla="*/ 1002072 h 4024405"/>
              <a:gd name="connsiteX18" fmla="*/ 1458462 w 3681897"/>
              <a:gd name="connsiteY18" fmla="*/ 1021322 h 4024405"/>
              <a:gd name="connsiteX19" fmla="*/ 1429586 w 3681897"/>
              <a:gd name="connsiteY19" fmla="*/ 1030948 h 4024405"/>
              <a:gd name="connsiteX20" fmla="*/ 1352584 w 3681897"/>
              <a:gd name="connsiteY20" fmla="*/ 1088699 h 4024405"/>
              <a:gd name="connsiteX21" fmla="*/ 1314083 w 3681897"/>
              <a:gd name="connsiteY21" fmla="*/ 1098325 h 4024405"/>
              <a:gd name="connsiteX22" fmla="*/ 1275582 w 3681897"/>
              <a:gd name="connsiteY22" fmla="*/ 1127200 h 4024405"/>
              <a:gd name="connsiteX23" fmla="*/ 1169704 w 3681897"/>
              <a:gd name="connsiteY23" fmla="*/ 1175327 h 4024405"/>
              <a:gd name="connsiteX24" fmla="*/ 1111952 w 3681897"/>
              <a:gd name="connsiteY24" fmla="*/ 1204202 h 4024405"/>
              <a:gd name="connsiteX25" fmla="*/ 1044575 w 3681897"/>
              <a:gd name="connsiteY25" fmla="*/ 1213828 h 4024405"/>
              <a:gd name="connsiteX26" fmla="*/ 909822 w 3681897"/>
              <a:gd name="connsiteY26" fmla="*/ 1281205 h 4024405"/>
              <a:gd name="connsiteX27" fmla="*/ 909822 w 3681897"/>
              <a:gd name="connsiteY27" fmla="*/ 1281205 h 4024405"/>
              <a:gd name="connsiteX28" fmla="*/ 861695 w 3681897"/>
              <a:gd name="connsiteY28" fmla="*/ 1310080 h 4024405"/>
              <a:gd name="connsiteX29" fmla="*/ 736567 w 3681897"/>
              <a:gd name="connsiteY29" fmla="*/ 1367832 h 4024405"/>
              <a:gd name="connsiteX30" fmla="*/ 621064 w 3681897"/>
              <a:gd name="connsiteY30" fmla="*/ 1396708 h 4024405"/>
              <a:gd name="connsiteX31" fmla="*/ 476685 w 3681897"/>
              <a:gd name="connsiteY31" fmla="*/ 1464085 h 4024405"/>
              <a:gd name="connsiteX32" fmla="*/ 361182 w 3681897"/>
              <a:gd name="connsiteY32" fmla="*/ 1531461 h 4024405"/>
              <a:gd name="connsiteX33" fmla="*/ 322681 w 3681897"/>
              <a:gd name="connsiteY33" fmla="*/ 1560337 h 4024405"/>
              <a:gd name="connsiteX34" fmla="*/ 187927 w 3681897"/>
              <a:gd name="connsiteY34" fmla="*/ 1627714 h 4024405"/>
              <a:gd name="connsiteX35" fmla="*/ 149426 w 3681897"/>
              <a:gd name="connsiteY35" fmla="*/ 1675840 h 4024405"/>
              <a:gd name="connsiteX36" fmla="*/ 72424 w 3681897"/>
              <a:gd name="connsiteY36" fmla="*/ 1781718 h 4024405"/>
              <a:gd name="connsiteX37" fmla="*/ 14672 w 3681897"/>
              <a:gd name="connsiteY37" fmla="*/ 2003099 h 4024405"/>
              <a:gd name="connsiteX38" fmla="*/ 33923 w 3681897"/>
              <a:gd name="connsiteY38" fmla="*/ 2522863 h 4024405"/>
              <a:gd name="connsiteX39" fmla="*/ 101300 w 3681897"/>
              <a:gd name="connsiteY39" fmla="*/ 2715369 h 4024405"/>
              <a:gd name="connsiteX40" fmla="*/ 149426 w 3681897"/>
              <a:gd name="connsiteY40" fmla="*/ 2859748 h 4024405"/>
              <a:gd name="connsiteX41" fmla="*/ 187927 w 3681897"/>
              <a:gd name="connsiteY41" fmla="*/ 2965626 h 4024405"/>
              <a:gd name="connsiteX42" fmla="*/ 216803 w 3681897"/>
              <a:gd name="connsiteY42" fmla="*/ 3013752 h 4024405"/>
              <a:gd name="connsiteX43" fmla="*/ 264929 w 3681897"/>
              <a:gd name="connsiteY43" fmla="*/ 3167756 h 4024405"/>
              <a:gd name="connsiteX44" fmla="*/ 293805 w 3681897"/>
              <a:gd name="connsiteY44" fmla="*/ 3225508 h 4024405"/>
              <a:gd name="connsiteX45" fmla="*/ 341931 w 3681897"/>
              <a:gd name="connsiteY45" fmla="*/ 3302510 h 4024405"/>
              <a:gd name="connsiteX46" fmla="*/ 361182 w 3681897"/>
              <a:gd name="connsiteY46" fmla="*/ 3341011 h 4024405"/>
              <a:gd name="connsiteX47" fmla="*/ 418933 w 3681897"/>
              <a:gd name="connsiteY47" fmla="*/ 3389137 h 4024405"/>
              <a:gd name="connsiteX48" fmla="*/ 457434 w 3681897"/>
              <a:gd name="connsiteY48" fmla="*/ 3437263 h 4024405"/>
              <a:gd name="connsiteX49" fmla="*/ 544062 w 3681897"/>
              <a:gd name="connsiteY49" fmla="*/ 3495015 h 4024405"/>
              <a:gd name="connsiteX50" fmla="*/ 698066 w 3681897"/>
              <a:gd name="connsiteY50" fmla="*/ 3610518 h 4024405"/>
              <a:gd name="connsiteX51" fmla="*/ 900196 w 3681897"/>
              <a:gd name="connsiteY51" fmla="*/ 3706771 h 4024405"/>
              <a:gd name="connsiteX52" fmla="*/ 1073451 w 3681897"/>
              <a:gd name="connsiteY52" fmla="*/ 3793398 h 4024405"/>
              <a:gd name="connsiteX53" fmla="*/ 1410335 w 3681897"/>
              <a:gd name="connsiteY53" fmla="*/ 3908901 h 4024405"/>
              <a:gd name="connsiteX54" fmla="*/ 1708718 w 3681897"/>
              <a:gd name="connsiteY54" fmla="*/ 3957028 h 4024405"/>
              <a:gd name="connsiteX55" fmla="*/ 1891598 w 3681897"/>
              <a:gd name="connsiteY55" fmla="*/ 3995529 h 4024405"/>
              <a:gd name="connsiteX56" fmla="*/ 2295860 w 3681897"/>
              <a:gd name="connsiteY56" fmla="*/ 4024405 h 4024405"/>
              <a:gd name="connsiteX57" fmla="*/ 2757872 w 3681897"/>
              <a:gd name="connsiteY57" fmla="*/ 3966653 h 4024405"/>
              <a:gd name="connsiteX58" fmla="*/ 2863750 w 3681897"/>
              <a:gd name="connsiteY58" fmla="*/ 3908901 h 4024405"/>
              <a:gd name="connsiteX59" fmla="*/ 3056255 w 3681897"/>
              <a:gd name="connsiteY59" fmla="*/ 3783773 h 4024405"/>
              <a:gd name="connsiteX60" fmla="*/ 3133257 w 3681897"/>
              <a:gd name="connsiteY60" fmla="*/ 3735647 h 4024405"/>
              <a:gd name="connsiteX61" fmla="*/ 3229510 w 3681897"/>
              <a:gd name="connsiteY61" fmla="*/ 3620143 h 4024405"/>
              <a:gd name="connsiteX62" fmla="*/ 3277636 w 3681897"/>
              <a:gd name="connsiteY62" fmla="*/ 3572017 h 4024405"/>
              <a:gd name="connsiteX63" fmla="*/ 3431641 w 3681897"/>
              <a:gd name="connsiteY63" fmla="*/ 3408388 h 4024405"/>
              <a:gd name="connsiteX64" fmla="*/ 3460516 w 3681897"/>
              <a:gd name="connsiteY64" fmla="*/ 3350636 h 4024405"/>
              <a:gd name="connsiteX65" fmla="*/ 3489392 w 3681897"/>
              <a:gd name="connsiteY65" fmla="*/ 3312135 h 4024405"/>
              <a:gd name="connsiteX66" fmla="*/ 3508643 w 3681897"/>
              <a:gd name="connsiteY66" fmla="*/ 3264009 h 4024405"/>
              <a:gd name="connsiteX67" fmla="*/ 3527893 w 3681897"/>
              <a:gd name="connsiteY67" fmla="*/ 3225508 h 4024405"/>
              <a:gd name="connsiteX68" fmla="*/ 3547144 w 3681897"/>
              <a:gd name="connsiteY68" fmla="*/ 3148506 h 4024405"/>
              <a:gd name="connsiteX69" fmla="*/ 3556769 w 3681897"/>
              <a:gd name="connsiteY69" fmla="*/ 3100379 h 4024405"/>
              <a:gd name="connsiteX70" fmla="*/ 3585645 w 3681897"/>
              <a:gd name="connsiteY70" fmla="*/ 3033002 h 4024405"/>
              <a:gd name="connsiteX71" fmla="*/ 3595270 w 3681897"/>
              <a:gd name="connsiteY71" fmla="*/ 2975251 h 4024405"/>
              <a:gd name="connsiteX72" fmla="*/ 3614521 w 3681897"/>
              <a:gd name="connsiteY72" fmla="*/ 2946375 h 4024405"/>
              <a:gd name="connsiteX73" fmla="*/ 3624146 w 3681897"/>
              <a:gd name="connsiteY73" fmla="*/ 2888623 h 4024405"/>
              <a:gd name="connsiteX74" fmla="*/ 3643396 w 3681897"/>
              <a:gd name="connsiteY74" fmla="*/ 2830872 h 4024405"/>
              <a:gd name="connsiteX75" fmla="*/ 3653022 w 3681897"/>
              <a:gd name="connsiteY75" fmla="*/ 2763495 h 4024405"/>
              <a:gd name="connsiteX76" fmla="*/ 3672272 w 3681897"/>
              <a:gd name="connsiteY76" fmla="*/ 2667242 h 4024405"/>
              <a:gd name="connsiteX77" fmla="*/ 3681897 w 3681897"/>
              <a:gd name="connsiteY77" fmla="*/ 1983849 h 4024405"/>
              <a:gd name="connsiteX78" fmla="*/ 3672272 w 3681897"/>
              <a:gd name="connsiteY78" fmla="*/ 1425583 h 4024405"/>
              <a:gd name="connsiteX79" fmla="*/ 3662647 w 3681897"/>
              <a:gd name="connsiteY79" fmla="*/ 1338956 h 4024405"/>
              <a:gd name="connsiteX80" fmla="*/ 3624146 w 3681897"/>
              <a:gd name="connsiteY80" fmla="*/ 1204202 h 4024405"/>
              <a:gd name="connsiteX81" fmla="*/ 3585645 w 3681897"/>
              <a:gd name="connsiteY81" fmla="*/ 1030948 h 4024405"/>
              <a:gd name="connsiteX82" fmla="*/ 3566394 w 3681897"/>
              <a:gd name="connsiteY82" fmla="*/ 963571 h 4024405"/>
              <a:gd name="connsiteX83" fmla="*/ 3527893 w 3681897"/>
              <a:gd name="connsiteY83" fmla="*/ 886569 h 4024405"/>
              <a:gd name="connsiteX84" fmla="*/ 3460516 w 3681897"/>
              <a:gd name="connsiteY84" fmla="*/ 732565 h 4024405"/>
              <a:gd name="connsiteX85" fmla="*/ 3393140 w 3681897"/>
              <a:gd name="connsiteY85" fmla="*/ 645937 h 4024405"/>
              <a:gd name="connsiteX86" fmla="*/ 3296887 w 3681897"/>
              <a:gd name="connsiteY86" fmla="*/ 501558 h 4024405"/>
              <a:gd name="connsiteX87" fmla="*/ 3181384 w 3681897"/>
              <a:gd name="connsiteY87" fmla="*/ 414931 h 4024405"/>
              <a:gd name="connsiteX88" fmla="*/ 3152508 w 3681897"/>
              <a:gd name="connsiteY88" fmla="*/ 386055 h 4024405"/>
              <a:gd name="connsiteX89" fmla="*/ 3085131 w 3681897"/>
              <a:gd name="connsiteY89" fmla="*/ 328303 h 4024405"/>
              <a:gd name="connsiteX90" fmla="*/ 3046630 w 3681897"/>
              <a:gd name="connsiteY90" fmla="*/ 289802 h 4024405"/>
              <a:gd name="connsiteX91" fmla="*/ 2988878 w 3681897"/>
              <a:gd name="connsiteY91" fmla="*/ 251301 h 4024405"/>
              <a:gd name="connsiteX92" fmla="*/ 2902251 w 3681897"/>
              <a:gd name="connsiteY92" fmla="*/ 174299 h 4024405"/>
              <a:gd name="connsiteX93" fmla="*/ 2834874 w 3681897"/>
              <a:gd name="connsiteY93" fmla="*/ 135798 h 4024405"/>
              <a:gd name="connsiteX94" fmla="*/ 2805998 w 3681897"/>
              <a:gd name="connsiteY94" fmla="*/ 106922 h 4024405"/>
              <a:gd name="connsiteX95" fmla="*/ 2738622 w 3681897"/>
              <a:gd name="connsiteY95" fmla="*/ 87672 h 4024405"/>
              <a:gd name="connsiteX96" fmla="*/ 2690495 w 3681897"/>
              <a:gd name="connsiteY96" fmla="*/ 68421 h 4024405"/>
              <a:gd name="connsiteX97" fmla="*/ 2642369 w 3681897"/>
              <a:gd name="connsiteY97" fmla="*/ 58796 h 4024405"/>
              <a:gd name="connsiteX98" fmla="*/ 2565367 w 3681897"/>
              <a:gd name="connsiteY98" fmla="*/ 39546 h 4024405"/>
              <a:gd name="connsiteX99" fmla="*/ 2469114 w 3681897"/>
              <a:gd name="connsiteY99" fmla="*/ 29920 h 4024405"/>
              <a:gd name="connsiteX100" fmla="*/ 2411363 w 3681897"/>
              <a:gd name="connsiteY100" fmla="*/ 1045 h 40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681897" h="4024405">
                <a:moveTo>
                  <a:pt x="2411363" y="1045"/>
                </a:moveTo>
                <a:cubicBezTo>
                  <a:pt x="2356820" y="-2163"/>
                  <a:pt x="2231356" y="2280"/>
                  <a:pt x="2141855" y="10670"/>
                </a:cubicBezTo>
                <a:cubicBezTo>
                  <a:pt x="2124060" y="12338"/>
                  <a:pt x="2075641" y="48989"/>
                  <a:pt x="2064853" y="58796"/>
                </a:cubicBezTo>
                <a:cubicBezTo>
                  <a:pt x="2041351" y="80161"/>
                  <a:pt x="1997476" y="126173"/>
                  <a:pt x="1997476" y="126173"/>
                </a:cubicBezTo>
                <a:cubicBezTo>
                  <a:pt x="1991059" y="139007"/>
                  <a:pt x="1984053" y="151562"/>
                  <a:pt x="1978226" y="164674"/>
                </a:cubicBezTo>
                <a:cubicBezTo>
                  <a:pt x="1971209" y="180463"/>
                  <a:pt x="1967249" y="197632"/>
                  <a:pt x="1958975" y="212800"/>
                </a:cubicBezTo>
                <a:cubicBezTo>
                  <a:pt x="1947896" y="233111"/>
                  <a:pt x="1920474" y="270552"/>
                  <a:pt x="1920474" y="270552"/>
                </a:cubicBezTo>
                <a:cubicBezTo>
                  <a:pt x="1910849" y="299428"/>
                  <a:pt x="1893385" y="326794"/>
                  <a:pt x="1891598" y="357179"/>
                </a:cubicBezTo>
                <a:cubicBezTo>
                  <a:pt x="1887606" y="425050"/>
                  <a:pt x="1886808" y="515886"/>
                  <a:pt x="1872348" y="588186"/>
                </a:cubicBezTo>
                <a:cubicBezTo>
                  <a:pt x="1870358" y="598135"/>
                  <a:pt x="1865510" y="607306"/>
                  <a:pt x="1862723" y="617061"/>
                </a:cubicBezTo>
                <a:cubicBezTo>
                  <a:pt x="1859089" y="629781"/>
                  <a:pt x="1856306" y="642728"/>
                  <a:pt x="1853097" y="655562"/>
                </a:cubicBezTo>
                <a:cubicBezTo>
                  <a:pt x="1846475" y="715159"/>
                  <a:pt x="1851341" y="741501"/>
                  <a:pt x="1824222" y="790316"/>
                </a:cubicBezTo>
                <a:cubicBezTo>
                  <a:pt x="1816431" y="804339"/>
                  <a:pt x="1807336" y="818159"/>
                  <a:pt x="1795346" y="828817"/>
                </a:cubicBezTo>
                <a:cubicBezTo>
                  <a:pt x="1751716" y="867599"/>
                  <a:pt x="1728492" y="867815"/>
                  <a:pt x="1679843" y="896194"/>
                </a:cubicBezTo>
                <a:cubicBezTo>
                  <a:pt x="1659858" y="907852"/>
                  <a:pt x="1642785" y="924348"/>
                  <a:pt x="1622091" y="934695"/>
                </a:cubicBezTo>
                <a:cubicBezTo>
                  <a:pt x="1609257" y="941112"/>
                  <a:pt x="1595758" y="946341"/>
                  <a:pt x="1583590" y="953946"/>
                </a:cubicBezTo>
                <a:cubicBezTo>
                  <a:pt x="1569986" y="962448"/>
                  <a:pt x="1559437" y="975647"/>
                  <a:pt x="1545089" y="982821"/>
                </a:cubicBezTo>
                <a:cubicBezTo>
                  <a:pt x="1526939" y="991896"/>
                  <a:pt x="1487337" y="1002072"/>
                  <a:pt x="1487337" y="1002072"/>
                </a:cubicBezTo>
                <a:cubicBezTo>
                  <a:pt x="1477712" y="1008489"/>
                  <a:pt x="1468809" y="1016149"/>
                  <a:pt x="1458462" y="1021322"/>
                </a:cubicBezTo>
                <a:cubicBezTo>
                  <a:pt x="1449387" y="1025860"/>
                  <a:pt x="1438190" y="1025571"/>
                  <a:pt x="1429586" y="1030948"/>
                </a:cubicBezTo>
                <a:cubicBezTo>
                  <a:pt x="1420447" y="1036660"/>
                  <a:pt x="1371514" y="1080586"/>
                  <a:pt x="1352584" y="1088699"/>
                </a:cubicBezTo>
                <a:cubicBezTo>
                  <a:pt x="1340425" y="1093910"/>
                  <a:pt x="1326917" y="1095116"/>
                  <a:pt x="1314083" y="1098325"/>
                </a:cubicBezTo>
                <a:cubicBezTo>
                  <a:pt x="1301249" y="1107950"/>
                  <a:pt x="1289338" y="1118947"/>
                  <a:pt x="1275582" y="1127200"/>
                </a:cubicBezTo>
                <a:cubicBezTo>
                  <a:pt x="1220895" y="1160012"/>
                  <a:pt x="1222948" y="1151126"/>
                  <a:pt x="1169704" y="1175327"/>
                </a:cubicBezTo>
                <a:cubicBezTo>
                  <a:pt x="1150110" y="1184233"/>
                  <a:pt x="1132523" y="1197872"/>
                  <a:pt x="1111952" y="1204202"/>
                </a:cubicBezTo>
                <a:cubicBezTo>
                  <a:pt x="1090268" y="1210874"/>
                  <a:pt x="1067034" y="1210619"/>
                  <a:pt x="1044575" y="1213828"/>
                </a:cubicBezTo>
                <a:cubicBezTo>
                  <a:pt x="978429" y="1263436"/>
                  <a:pt x="1020968" y="1236745"/>
                  <a:pt x="909822" y="1281205"/>
                </a:cubicBezTo>
                <a:lnTo>
                  <a:pt x="909822" y="1281205"/>
                </a:lnTo>
                <a:cubicBezTo>
                  <a:pt x="893780" y="1290830"/>
                  <a:pt x="878119" y="1301122"/>
                  <a:pt x="861695" y="1310080"/>
                </a:cubicBezTo>
                <a:cubicBezTo>
                  <a:pt x="830421" y="1327138"/>
                  <a:pt x="768855" y="1356301"/>
                  <a:pt x="736567" y="1367832"/>
                </a:cubicBezTo>
                <a:cubicBezTo>
                  <a:pt x="691243" y="1384019"/>
                  <a:pt x="665630" y="1387794"/>
                  <a:pt x="621064" y="1396708"/>
                </a:cubicBezTo>
                <a:cubicBezTo>
                  <a:pt x="561957" y="1422039"/>
                  <a:pt x="534850" y="1432094"/>
                  <a:pt x="476685" y="1464085"/>
                </a:cubicBezTo>
                <a:cubicBezTo>
                  <a:pt x="437630" y="1485565"/>
                  <a:pt x="396840" y="1504717"/>
                  <a:pt x="361182" y="1531461"/>
                </a:cubicBezTo>
                <a:cubicBezTo>
                  <a:pt x="348348" y="1541086"/>
                  <a:pt x="336704" y="1552546"/>
                  <a:pt x="322681" y="1560337"/>
                </a:cubicBezTo>
                <a:cubicBezTo>
                  <a:pt x="278781" y="1584726"/>
                  <a:pt x="187927" y="1627714"/>
                  <a:pt x="187927" y="1627714"/>
                </a:cubicBezTo>
                <a:cubicBezTo>
                  <a:pt x="175093" y="1643756"/>
                  <a:pt x="161509" y="1659225"/>
                  <a:pt x="149426" y="1675840"/>
                </a:cubicBezTo>
                <a:cubicBezTo>
                  <a:pt x="49633" y="1813056"/>
                  <a:pt x="169684" y="1660144"/>
                  <a:pt x="72424" y="1781718"/>
                </a:cubicBezTo>
                <a:cubicBezTo>
                  <a:pt x="25797" y="1944914"/>
                  <a:pt x="44057" y="1870869"/>
                  <a:pt x="14672" y="2003099"/>
                </a:cubicBezTo>
                <a:cubicBezTo>
                  <a:pt x="-3744" y="2205683"/>
                  <a:pt x="-11973" y="2233719"/>
                  <a:pt x="33923" y="2522863"/>
                </a:cubicBezTo>
                <a:cubicBezTo>
                  <a:pt x="44581" y="2590008"/>
                  <a:pt x="82623" y="2649999"/>
                  <a:pt x="101300" y="2715369"/>
                </a:cubicBezTo>
                <a:cubicBezTo>
                  <a:pt x="134099" y="2830168"/>
                  <a:pt x="105286" y="2736155"/>
                  <a:pt x="149426" y="2859748"/>
                </a:cubicBezTo>
                <a:cubicBezTo>
                  <a:pt x="160658" y="2891199"/>
                  <a:pt x="172619" y="2935011"/>
                  <a:pt x="187927" y="2965626"/>
                </a:cubicBezTo>
                <a:cubicBezTo>
                  <a:pt x="196294" y="2982359"/>
                  <a:pt x="207178" y="2997710"/>
                  <a:pt x="216803" y="3013752"/>
                </a:cubicBezTo>
                <a:cubicBezTo>
                  <a:pt x="229314" y="3063799"/>
                  <a:pt x="243586" y="3125070"/>
                  <a:pt x="264929" y="3167756"/>
                </a:cubicBezTo>
                <a:cubicBezTo>
                  <a:pt x="274554" y="3187007"/>
                  <a:pt x="283127" y="3206821"/>
                  <a:pt x="293805" y="3225508"/>
                </a:cubicBezTo>
                <a:cubicBezTo>
                  <a:pt x="308822" y="3251788"/>
                  <a:pt x="326680" y="3276365"/>
                  <a:pt x="341931" y="3302510"/>
                </a:cubicBezTo>
                <a:cubicBezTo>
                  <a:pt x="349161" y="3314904"/>
                  <a:pt x="351649" y="3330287"/>
                  <a:pt x="361182" y="3341011"/>
                </a:cubicBezTo>
                <a:cubicBezTo>
                  <a:pt x="377830" y="3359740"/>
                  <a:pt x="401214" y="3371418"/>
                  <a:pt x="418933" y="3389137"/>
                </a:cubicBezTo>
                <a:cubicBezTo>
                  <a:pt x="433460" y="3403664"/>
                  <a:pt x="441751" y="3423993"/>
                  <a:pt x="457434" y="3437263"/>
                </a:cubicBezTo>
                <a:cubicBezTo>
                  <a:pt x="483927" y="3459680"/>
                  <a:pt x="516298" y="3474192"/>
                  <a:pt x="544062" y="3495015"/>
                </a:cubicBezTo>
                <a:cubicBezTo>
                  <a:pt x="625797" y="3556317"/>
                  <a:pt x="600893" y="3558693"/>
                  <a:pt x="698066" y="3610518"/>
                </a:cubicBezTo>
                <a:cubicBezTo>
                  <a:pt x="763912" y="3645636"/>
                  <a:pt x="833108" y="3674087"/>
                  <a:pt x="900196" y="3706771"/>
                </a:cubicBezTo>
                <a:cubicBezTo>
                  <a:pt x="958242" y="3735050"/>
                  <a:pt x="1012864" y="3771076"/>
                  <a:pt x="1073451" y="3793398"/>
                </a:cubicBezTo>
                <a:cubicBezTo>
                  <a:pt x="1189273" y="3836069"/>
                  <a:pt x="1291618" y="3877243"/>
                  <a:pt x="1410335" y="3908901"/>
                </a:cubicBezTo>
                <a:cubicBezTo>
                  <a:pt x="1585874" y="3955711"/>
                  <a:pt x="1514906" y="3924726"/>
                  <a:pt x="1708718" y="3957028"/>
                </a:cubicBezTo>
                <a:cubicBezTo>
                  <a:pt x="1770167" y="3967270"/>
                  <a:pt x="1829991" y="3986288"/>
                  <a:pt x="1891598" y="3995529"/>
                </a:cubicBezTo>
                <a:cubicBezTo>
                  <a:pt x="2016834" y="4014314"/>
                  <a:pt x="2169682" y="4018396"/>
                  <a:pt x="2295860" y="4024405"/>
                </a:cubicBezTo>
                <a:cubicBezTo>
                  <a:pt x="2463765" y="4013911"/>
                  <a:pt x="2603302" y="4023901"/>
                  <a:pt x="2757872" y="3966653"/>
                </a:cubicBezTo>
                <a:cubicBezTo>
                  <a:pt x="2795571" y="3952690"/>
                  <a:pt x="2829474" y="3929909"/>
                  <a:pt x="2863750" y="3908901"/>
                </a:cubicBezTo>
                <a:cubicBezTo>
                  <a:pt x="2929002" y="3868908"/>
                  <a:pt x="2991877" y="3825159"/>
                  <a:pt x="3056255" y="3783773"/>
                </a:cubicBezTo>
                <a:cubicBezTo>
                  <a:pt x="3081716" y="3767405"/>
                  <a:pt x="3133257" y="3735647"/>
                  <a:pt x="3133257" y="3735647"/>
                </a:cubicBezTo>
                <a:cubicBezTo>
                  <a:pt x="3165341" y="3697146"/>
                  <a:pt x="3194072" y="3655581"/>
                  <a:pt x="3229510" y="3620143"/>
                </a:cubicBezTo>
                <a:cubicBezTo>
                  <a:pt x="3245552" y="3604101"/>
                  <a:pt x="3262626" y="3589028"/>
                  <a:pt x="3277636" y="3572017"/>
                </a:cubicBezTo>
                <a:cubicBezTo>
                  <a:pt x="3414884" y="3416470"/>
                  <a:pt x="3322911" y="3498995"/>
                  <a:pt x="3431641" y="3408388"/>
                </a:cubicBezTo>
                <a:cubicBezTo>
                  <a:pt x="3441266" y="3389137"/>
                  <a:pt x="3449443" y="3369092"/>
                  <a:pt x="3460516" y="3350636"/>
                </a:cubicBezTo>
                <a:cubicBezTo>
                  <a:pt x="3468770" y="3336880"/>
                  <a:pt x="3481601" y="3326158"/>
                  <a:pt x="3489392" y="3312135"/>
                </a:cubicBezTo>
                <a:cubicBezTo>
                  <a:pt x="3497783" y="3297032"/>
                  <a:pt x="3501626" y="3279798"/>
                  <a:pt x="3508643" y="3264009"/>
                </a:cubicBezTo>
                <a:cubicBezTo>
                  <a:pt x="3514470" y="3250897"/>
                  <a:pt x="3523356" y="3239120"/>
                  <a:pt x="3527893" y="3225508"/>
                </a:cubicBezTo>
                <a:cubicBezTo>
                  <a:pt x="3536260" y="3200408"/>
                  <a:pt x="3541955" y="3174450"/>
                  <a:pt x="3547144" y="3148506"/>
                </a:cubicBezTo>
                <a:cubicBezTo>
                  <a:pt x="3550352" y="3132464"/>
                  <a:pt x="3551596" y="3115899"/>
                  <a:pt x="3556769" y="3100379"/>
                </a:cubicBezTo>
                <a:cubicBezTo>
                  <a:pt x="3564496" y="3077198"/>
                  <a:pt x="3576020" y="3055461"/>
                  <a:pt x="3585645" y="3033002"/>
                </a:cubicBezTo>
                <a:cubicBezTo>
                  <a:pt x="3588853" y="3013752"/>
                  <a:pt x="3589098" y="2993765"/>
                  <a:pt x="3595270" y="2975251"/>
                </a:cubicBezTo>
                <a:cubicBezTo>
                  <a:pt x="3598928" y="2964276"/>
                  <a:pt x="3610863" y="2957350"/>
                  <a:pt x="3614521" y="2946375"/>
                </a:cubicBezTo>
                <a:cubicBezTo>
                  <a:pt x="3620693" y="2927860"/>
                  <a:pt x="3619413" y="2907557"/>
                  <a:pt x="3624146" y="2888623"/>
                </a:cubicBezTo>
                <a:cubicBezTo>
                  <a:pt x="3629067" y="2868937"/>
                  <a:pt x="3636979" y="2850122"/>
                  <a:pt x="3643396" y="2830872"/>
                </a:cubicBezTo>
                <a:cubicBezTo>
                  <a:pt x="3646605" y="2808413"/>
                  <a:pt x="3649079" y="2785837"/>
                  <a:pt x="3653022" y="2763495"/>
                </a:cubicBezTo>
                <a:cubicBezTo>
                  <a:pt x="3658708" y="2731273"/>
                  <a:pt x="3672272" y="2667242"/>
                  <a:pt x="3672272" y="2667242"/>
                </a:cubicBezTo>
                <a:cubicBezTo>
                  <a:pt x="3675480" y="2439444"/>
                  <a:pt x="3681897" y="2211669"/>
                  <a:pt x="3681897" y="1983849"/>
                </a:cubicBezTo>
                <a:cubicBezTo>
                  <a:pt x="3681897" y="1797733"/>
                  <a:pt x="3677825" y="1611616"/>
                  <a:pt x="3672272" y="1425583"/>
                </a:cubicBezTo>
                <a:cubicBezTo>
                  <a:pt x="3671405" y="1396543"/>
                  <a:pt x="3668819" y="1367346"/>
                  <a:pt x="3662647" y="1338956"/>
                </a:cubicBezTo>
                <a:cubicBezTo>
                  <a:pt x="3652723" y="1293307"/>
                  <a:pt x="3634280" y="1249805"/>
                  <a:pt x="3624146" y="1204202"/>
                </a:cubicBezTo>
                <a:cubicBezTo>
                  <a:pt x="3611312" y="1146451"/>
                  <a:pt x="3601898" y="1087832"/>
                  <a:pt x="3585645" y="1030948"/>
                </a:cubicBezTo>
                <a:cubicBezTo>
                  <a:pt x="3579228" y="1008489"/>
                  <a:pt x="3575069" y="985258"/>
                  <a:pt x="3566394" y="963571"/>
                </a:cubicBezTo>
                <a:cubicBezTo>
                  <a:pt x="3555736" y="936927"/>
                  <a:pt x="3539850" y="912656"/>
                  <a:pt x="3527893" y="886569"/>
                </a:cubicBezTo>
                <a:cubicBezTo>
                  <a:pt x="3504547" y="835632"/>
                  <a:pt x="3494916" y="776795"/>
                  <a:pt x="3460516" y="732565"/>
                </a:cubicBezTo>
                <a:cubicBezTo>
                  <a:pt x="3438057" y="703689"/>
                  <a:pt x="3413864" y="676082"/>
                  <a:pt x="3393140" y="645937"/>
                </a:cubicBezTo>
                <a:cubicBezTo>
                  <a:pt x="3335199" y="561658"/>
                  <a:pt x="3374525" y="585666"/>
                  <a:pt x="3296887" y="501558"/>
                </a:cubicBezTo>
                <a:cubicBezTo>
                  <a:pt x="3252201" y="453148"/>
                  <a:pt x="3231511" y="453919"/>
                  <a:pt x="3181384" y="414931"/>
                </a:cubicBezTo>
                <a:cubicBezTo>
                  <a:pt x="3170639" y="406574"/>
                  <a:pt x="3162626" y="395161"/>
                  <a:pt x="3152508" y="386055"/>
                </a:cubicBezTo>
                <a:cubicBezTo>
                  <a:pt x="3130521" y="366267"/>
                  <a:pt x="3107019" y="348201"/>
                  <a:pt x="3085131" y="328303"/>
                </a:cubicBezTo>
                <a:cubicBezTo>
                  <a:pt x="3071701" y="316094"/>
                  <a:pt x="3060802" y="301140"/>
                  <a:pt x="3046630" y="289802"/>
                </a:cubicBezTo>
                <a:cubicBezTo>
                  <a:pt x="3028564" y="275349"/>
                  <a:pt x="3006944" y="265754"/>
                  <a:pt x="2988878" y="251301"/>
                </a:cubicBezTo>
                <a:cubicBezTo>
                  <a:pt x="2911346" y="189276"/>
                  <a:pt x="2992286" y="234323"/>
                  <a:pt x="2902251" y="174299"/>
                </a:cubicBezTo>
                <a:cubicBezTo>
                  <a:pt x="2880728" y="159950"/>
                  <a:pt x="2856065" y="150632"/>
                  <a:pt x="2834874" y="135798"/>
                </a:cubicBezTo>
                <a:cubicBezTo>
                  <a:pt x="2823722" y="127992"/>
                  <a:pt x="2818173" y="113010"/>
                  <a:pt x="2805998" y="106922"/>
                </a:cubicBezTo>
                <a:cubicBezTo>
                  <a:pt x="2785107" y="96476"/>
                  <a:pt x="2760781" y="95058"/>
                  <a:pt x="2738622" y="87672"/>
                </a:cubicBezTo>
                <a:cubicBezTo>
                  <a:pt x="2722231" y="82208"/>
                  <a:pt x="2707044" y="73386"/>
                  <a:pt x="2690495" y="68421"/>
                </a:cubicBezTo>
                <a:cubicBezTo>
                  <a:pt x="2674825" y="63720"/>
                  <a:pt x="2658240" y="62764"/>
                  <a:pt x="2642369" y="58796"/>
                </a:cubicBezTo>
                <a:cubicBezTo>
                  <a:pt x="2586841" y="44914"/>
                  <a:pt x="2641391" y="49683"/>
                  <a:pt x="2565367" y="39546"/>
                </a:cubicBezTo>
                <a:cubicBezTo>
                  <a:pt x="2533405" y="35284"/>
                  <a:pt x="2501198" y="33129"/>
                  <a:pt x="2469114" y="29920"/>
                </a:cubicBezTo>
                <a:cubicBezTo>
                  <a:pt x="2431107" y="17251"/>
                  <a:pt x="2465906" y="4253"/>
                  <a:pt x="2411363" y="1045"/>
                </a:cubicBezTo>
                <a:close/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5AB1019-4566-436B-92EE-80CBFF748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79" y="2005877"/>
            <a:ext cx="898491" cy="898491"/>
          </a:xfrm>
          <a:prstGeom prst="rect">
            <a:avLst/>
          </a:prstGeom>
        </p:spPr>
      </p:pic>
      <p:graphicFrame>
        <p:nvGraphicFramePr>
          <p:cNvPr id="30" name="Google Shape;1129;p44">
            <a:extLst>
              <a:ext uri="{FF2B5EF4-FFF2-40B4-BE49-F238E27FC236}">
                <a16:creationId xmlns:a16="http://schemas.microsoft.com/office/drawing/2014/main" id="{6EED5672-872C-4231-AC4B-66EDE17A1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681057"/>
              </p:ext>
            </p:extLst>
          </p:nvPr>
        </p:nvGraphicFramePr>
        <p:xfrm>
          <a:off x="1342736" y="1685052"/>
          <a:ext cx="3249696" cy="43311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2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-100</a:t>
                      </a:r>
                      <a:endParaRPr sz="15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52%</a:t>
                      </a:r>
                      <a:endParaRPr sz="15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14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...</a:t>
                      </a:r>
                      <a:endParaRPr sz="15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...</a:t>
                      </a:r>
                      <a:endParaRPr sz="15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601" marR="175601" marT="87801" marB="87801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49%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2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51%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2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52%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289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... 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601" marR="175601" marT="87801" marB="87801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2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5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ru" sz="15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47%</a:t>
                      </a:r>
                      <a:endParaRPr sz="15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75572" marR="175572" marT="175572" marB="175572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924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Градиентный спуск</a:t>
            </a:r>
          </a:p>
        </p:txBody>
      </p:sp>
      <p:pic>
        <p:nvPicPr>
          <p:cNvPr id="39" name="Google Shape;1139;p45">
            <a:extLst>
              <a:ext uri="{FF2B5EF4-FFF2-40B4-BE49-F238E27FC236}">
                <a16:creationId xmlns:a16="http://schemas.microsoft.com/office/drawing/2014/main" id="{8BF04EB0-1753-40F1-A128-7882FFC1DC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2164" y="2071506"/>
            <a:ext cx="8107672" cy="3819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150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Градиентный спуск</a:t>
            </a:r>
          </a:p>
        </p:txBody>
      </p:sp>
      <p:pic>
        <p:nvPicPr>
          <p:cNvPr id="6" name="Google Shape;1150;p46">
            <a:extLst>
              <a:ext uri="{FF2B5EF4-FFF2-40B4-BE49-F238E27FC236}">
                <a16:creationId xmlns:a16="http://schemas.microsoft.com/office/drawing/2014/main" id="{D05D231A-2F13-4E47-B124-AEAEC33ED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0910" y="1438753"/>
            <a:ext cx="8450180" cy="39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935E047-231B-422D-A933-D7B2EDBFC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910" y="5563338"/>
            <a:ext cx="8450179" cy="65458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изменяем значение веса связи между нейронами</a:t>
            </a:r>
          </a:p>
        </p:txBody>
      </p:sp>
    </p:spTree>
    <p:extLst>
      <p:ext uri="{BB962C8B-B14F-4D97-AF65-F5344CB8AC3E}">
        <p14:creationId xmlns:p14="http://schemas.microsoft.com/office/powerpoint/2010/main" val="329159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Градиентный спуск при двух нейронах</a:t>
            </a:r>
          </a:p>
        </p:txBody>
      </p:sp>
      <p:sp>
        <p:nvSpPr>
          <p:cNvPr id="9" name="Google Shape;1160;p47">
            <a:extLst>
              <a:ext uri="{FF2B5EF4-FFF2-40B4-BE49-F238E27FC236}">
                <a16:creationId xmlns:a16="http://schemas.microsoft.com/office/drawing/2014/main" id="{A70B6E76-8CF9-4AF7-A8CA-7A73D6CC643E}"/>
              </a:ext>
            </a:extLst>
          </p:cNvPr>
          <p:cNvSpPr/>
          <p:nvPr/>
        </p:nvSpPr>
        <p:spPr>
          <a:xfrm flipH="1">
            <a:off x="1651024" y="2362258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161;p47">
            <a:extLst>
              <a:ext uri="{FF2B5EF4-FFF2-40B4-BE49-F238E27FC236}">
                <a16:creationId xmlns:a16="http://schemas.microsoft.com/office/drawing/2014/main" id="{A8F82CBD-2890-4F06-84DB-7D638FCC77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186" b="8193"/>
          <a:stretch/>
        </p:blipFill>
        <p:spPr>
          <a:xfrm>
            <a:off x="2187761" y="2206262"/>
            <a:ext cx="6618825" cy="3117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621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Самое главное для обучения нейросети</a:t>
            </a:r>
          </a:p>
        </p:txBody>
      </p:sp>
      <p:sp>
        <p:nvSpPr>
          <p:cNvPr id="9" name="Google Shape;1160;p47">
            <a:extLst>
              <a:ext uri="{FF2B5EF4-FFF2-40B4-BE49-F238E27FC236}">
                <a16:creationId xmlns:a16="http://schemas.microsoft.com/office/drawing/2014/main" id="{A70B6E76-8CF9-4AF7-A8CA-7A73D6CC643E}"/>
              </a:ext>
            </a:extLst>
          </p:cNvPr>
          <p:cNvSpPr/>
          <p:nvPr/>
        </p:nvSpPr>
        <p:spPr>
          <a:xfrm flipH="1">
            <a:off x="1651024" y="2362258"/>
            <a:ext cx="7692300" cy="3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05FBB-04D7-433B-A46D-5FA099FB6527}"/>
              </a:ext>
            </a:extLst>
          </p:cNvPr>
          <p:cNvSpPr txBox="1"/>
          <p:nvPr/>
        </p:nvSpPr>
        <p:spPr>
          <a:xfrm>
            <a:off x="1863467" y="2222613"/>
            <a:ext cx="846506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dirty="0"/>
              <a:t>Нейросеть</a:t>
            </a:r>
            <a:r>
              <a:rPr lang="ru-RU" sz="2400" dirty="0"/>
              <a:t> – это тензоры. </a:t>
            </a:r>
            <a:r>
              <a:rPr lang="ru-RU" sz="2400" b="1" dirty="0"/>
              <a:t>Тензоры</a:t>
            </a:r>
            <a:r>
              <a:rPr lang="ru-RU" sz="2400" dirty="0"/>
              <a:t> – это матрицы из вещественных чисел. С вещественными числами плохо работают </a:t>
            </a:r>
            <a:r>
              <a:rPr lang="en-US" sz="2400" dirty="0"/>
              <a:t>CPU</a:t>
            </a:r>
            <a:r>
              <a:rPr lang="ru-RU" sz="2400" dirty="0"/>
              <a:t>, но очень хорошо работают </a:t>
            </a:r>
            <a:r>
              <a:rPr lang="en-US" sz="2400" b="1" dirty="0"/>
              <a:t>GPU</a:t>
            </a:r>
            <a:r>
              <a:rPr lang="en-US" sz="2400" dirty="0"/>
              <a:t>.</a:t>
            </a:r>
          </a:p>
          <a:p>
            <a:pPr algn="ctr">
              <a:lnSpc>
                <a:spcPct val="150000"/>
              </a:lnSpc>
            </a:pP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ru-RU" sz="2400" dirty="0"/>
              <a:t>Вывод: </a:t>
            </a:r>
            <a:r>
              <a:rPr lang="ru-RU" sz="2400" dirty="0">
                <a:solidFill>
                  <a:srgbClr val="C00000"/>
                </a:solidFill>
              </a:rPr>
              <a:t>НАМ НУЖНА КРУТАЯ ВИДЕОКАРТА!</a:t>
            </a:r>
          </a:p>
          <a:p>
            <a:pPr algn="ctr">
              <a:lnSpc>
                <a:spcPct val="150000"/>
              </a:lnSpc>
            </a:pPr>
            <a:r>
              <a:rPr lang="ru-RU" sz="2400" i="1" dirty="0"/>
              <a:t>Но их разобрали </a:t>
            </a:r>
            <a:r>
              <a:rPr lang="ru-RU" sz="2400" i="1" dirty="0" err="1"/>
              <a:t>майнеры</a:t>
            </a:r>
            <a:r>
              <a:rPr lang="ru-RU" sz="2400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1135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нейрона для ИИ</a:t>
            </a:r>
          </a:p>
        </p:txBody>
      </p:sp>
      <p:pic>
        <p:nvPicPr>
          <p:cNvPr id="5" name="Google Shape;143;p21">
            <a:extLst>
              <a:ext uri="{FF2B5EF4-FFF2-40B4-BE49-F238E27FC236}">
                <a16:creationId xmlns:a16="http://schemas.microsoft.com/office/drawing/2014/main" id="{B30AE127-45C7-424F-A84B-D118694584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881" r="13366"/>
          <a:stretch/>
        </p:blipFill>
        <p:spPr>
          <a:xfrm>
            <a:off x="2609307" y="1690688"/>
            <a:ext cx="6123632" cy="4187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8631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Наш выбор - среда разработки от </a:t>
            </a:r>
            <a:r>
              <a:rPr lang="en-US" dirty="0"/>
              <a:t>Google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AB2EC-0107-4FBB-BFC6-7BD58A135DF3}"/>
              </a:ext>
            </a:extLst>
          </p:cNvPr>
          <p:cNvSpPr txBox="1"/>
          <p:nvPr/>
        </p:nvSpPr>
        <p:spPr>
          <a:xfrm>
            <a:off x="769242" y="1890735"/>
            <a:ext cx="460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https://colab.research.google.com</a:t>
            </a:r>
            <a:endParaRPr lang="ru-RU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760A8D-A3E5-4F07-BA25-C3B1E4FE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988" y="1857909"/>
            <a:ext cx="5320812" cy="4141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05FBB-04D7-433B-A46D-5FA099FB6527}"/>
              </a:ext>
            </a:extLst>
          </p:cNvPr>
          <p:cNvSpPr txBox="1"/>
          <p:nvPr/>
        </p:nvSpPr>
        <p:spPr>
          <a:xfrm>
            <a:off x="775188" y="2588374"/>
            <a:ext cx="513472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Разработка на языке </a:t>
            </a:r>
            <a:r>
              <a:rPr lang="en-US" sz="2400" dirty="0"/>
              <a:t>Python</a:t>
            </a:r>
            <a:endParaRPr lang="ru-RU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Полностью бесплатная!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GPU </a:t>
            </a:r>
            <a:r>
              <a:rPr lang="ru-RU" sz="2400" dirty="0"/>
              <a:t>тоже бесплатен!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Не требует инсталляции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Работает из любого браузера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Выполнение инструкций по шагам</a:t>
            </a:r>
          </a:p>
        </p:txBody>
      </p:sp>
    </p:spTree>
    <p:extLst>
      <p:ext uri="{BB962C8B-B14F-4D97-AF65-F5344CB8AC3E}">
        <p14:creationId xmlns:p14="http://schemas.microsoft.com/office/powerpoint/2010/main" val="2737478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5AE56-D86B-4987-971B-516367D8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Какие библиотеки используем?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E8187E-6772-4119-A171-6205006D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22" y="4884630"/>
            <a:ext cx="2678917" cy="8588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3ABB47-2379-4864-B5E3-8466B634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05" y="3375071"/>
            <a:ext cx="5410451" cy="10888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C0D96C-2C19-4ADC-A157-F1DB6875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48" y="1920002"/>
            <a:ext cx="3212704" cy="979874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DCE66A0-9485-48F1-ADD1-36CEBB0EF707}"/>
              </a:ext>
            </a:extLst>
          </p:cNvPr>
          <p:cNvCxnSpPr>
            <a:cxnSpLocks/>
          </p:cNvCxnSpPr>
          <p:nvPr/>
        </p:nvCxnSpPr>
        <p:spPr>
          <a:xfrm>
            <a:off x="3597291" y="3164718"/>
            <a:ext cx="553548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7B7600D-29F0-4A0E-8D34-FA4ADC366DE1}"/>
              </a:ext>
            </a:extLst>
          </p:cNvPr>
          <p:cNvCxnSpPr>
            <a:cxnSpLocks/>
          </p:cNvCxnSpPr>
          <p:nvPr/>
        </p:nvCxnSpPr>
        <p:spPr>
          <a:xfrm>
            <a:off x="3597290" y="4655027"/>
            <a:ext cx="553548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62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Задание на дом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A39B2C-73AA-45B1-B6D4-CADBAE024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27" y="2431833"/>
            <a:ext cx="7370946" cy="33144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dirty="0"/>
              <a:t>Создайте и пришлите ваш ноутбук с программой </a:t>
            </a:r>
            <a:r>
              <a:rPr lang="ru-RU" sz="3600" b="1" dirty="0" err="1"/>
              <a:t>Hello</a:t>
            </a:r>
            <a:r>
              <a:rPr lang="ru-RU" sz="3600" b="1" dirty="0"/>
              <a:t> World</a:t>
            </a:r>
            <a:br>
              <a:rPr lang="ru-RU" sz="3600" b="1" dirty="0"/>
            </a:br>
            <a:r>
              <a:rPr lang="ru-RU" sz="3600" b="1" dirty="0"/>
              <a:t>в Google </a:t>
            </a:r>
            <a:r>
              <a:rPr lang="ru-RU" sz="3600" b="1" dirty="0" err="1"/>
              <a:t>Colab</a:t>
            </a:r>
            <a:endParaRPr lang="ru-RU" sz="3600" b="1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1FEC631-8D3C-429A-9D34-60619B60DB67}"/>
              </a:ext>
            </a:extLst>
          </p:cNvPr>
          <p:cNvSpPr txBox="1">
            <a:spLocks/>
          </p:cNvSpPr>
          <p:nvPr/>
        </p:nvSpPr>
        <p:spPr>
          <a:xfrm>
            <a:off x="6753726" y="1733852"/>
            <a:ext cx="4600073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95099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нейронов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4C30BC5-4AF7-48D9-88B1-DFC14627AB26}"/>
              </a:ext>
            </a:extLst>
          </p:cNvPr>
          <p:cNvSpPr/>
          <p:nvPr/>
        </p:nvSpPr>
        <p:spPr>
          <a:xfrm>
            <a:off x="5540531" y="3130766"/>
            <a:ext cx="1399951" cy="1399951"/>
          </a:xfrm>
          <a:prstGeom prst="ellipse">
            <a:avLst/>
          </a:prstGeom>
          <a:solidFill>
            <a:schemeClr val="bg1"/>
          </a:solidFill>
          <a:ln>
            <a:solidFill>
              <a:srgbClr val="20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ACBC786-CCCA-4885-AF7A-EAA9F9E8C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05856"/>
              </p:ext>
            </p:extLst>
          </p:nvPr>
        </p:nvGraphicFramePr>
        <p:xfrm>
          <a:off x="5779383" y="3429000"/>
          <a:ext cx="928353" cy="79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10158480" imgH="8710920" progId="Photoshop.Image.13">
                  <p:embed/>
                </p:oleObj>
              </mc:Choice>
              <mc:Fallback>
                <p:oleObj name="Image" r:id="rId3" imgW="10158480" imgH="8710920" progId="Photoshop.Image.13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E21C6ED-2856-4A0D-9149-028841971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9383" y="3429000"/>
                        <a:ext cx="928353" cy="797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3611BB-D20C-4F6C-BAC1-887E8DA9A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833" y="2767700"/>
            <a:ext cx="689775" cy="6002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B1F792B-1785-4B5D-9B20-6D134236E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232" y="2687082"/>
            <a:ext cx="600247" cy="600247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3CD1550-F028-4C3B-AF18-424144867ADD}"/>
              </a:ext>
            </a:extLst>
          </p:cNvPr>
          <p:cNvCxnSpPr/>
          <p:nvPr/>
        </p:nvCxnSpPr>
        <p:spPr>
          <a:xfrm>
            <a:off x="3966346" y="2979965"/>
            <a:ext cx="1609344" cy="460996"/>
          </a:xfrm>
          <a:prstGeom prst="straightConnector1">
            <a:avLst/>
          </a:prstGeom>
          <a:ln w="47625">
            <a:solidFill>
              <a:srgbClr val="2064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E1D5390-BEEB-441B-8BE7-6AA5A633A1ED}"/>
              </a:ext>
            </a:extLst>
          </p:cNvPr>
          <p:cNvCxnSpPr>
            <a:cxnSpLocks/>
          </p:cNvCxnSpPr>
          <p:nvPr/>
        </p:nvCxnSpPr>
        <p:spPr>
          <a:xfrm>
            <a:off x="3958733" y="3896792"/>
            <a:ext cx="1495606" cy="24112"/>
          </a:xfrm>
          <a:prstGeom prst="straightConnector1">
            <a:avLst/>
          </a:prstGeom>
          <a:ln w="47625">
            <a:solidFill>
              <a:srgbClr val="2064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27BF6DC-6D6E-4B12-9BF1-D6617DE66F58}"/>
              </a:ext>
            </a:extLst>
          </p:cNvPr>
          <p:cNvCxnSpPr>
            <a:cxnSpLocks/>
          </p:cNvCxnSpPr>
          <p:nvPr/>
        </p:nvCxnSpPr>
        <p:spPr>
          <a:xfrm flipV="1">
            <a:off x="4042896" y="4413589"/>
            <a:ext cx="1532794" cy="527929"/>
          </a:xfrm>
          <a:prstGeom prst="straightConnector1">
            <a:avLst/>
          </a:prstGeom>
          <a:ln w="47625">
            <a:solidFill>
              <a:srgbClr val="2064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2171B9-BC3A-4262-AF38-B2CD0374C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529" y="4569909"/>
            <a:ext cx="897079" cy="89707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775E98-DAC2-44BF-830F-1A2C1AEEE0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102" y="3631322"/>
            <a:ext cx="645545" cy="6632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F27068-681F-4D97-A095-E33C1E4B9957}"/>
              </a:ext>
            </a:extLst>
          </p:cNvPr>
          <p:cNvSpPr txBox="1"/>
          <p:nvPr/>
        </p:nvSpPr>
        <p:spPr>
          <a:xfrm>
            <a:off x="2434813" y="2430843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+10          -10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918F1-3ACF-43F4-A326-A158B844B8B0}"/>
              </a:ext>
            </a:extLst>
          </p:cNvPr>
          <p:cNvSpPr txBox="1"/>
          <p:nvPr/>
        </p:nvSpPr>
        <p:spPr>
          <a:xfrm>
            <a:off x="2362308" y="3798043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 … +10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63C163-9E42-40E5-B889-F23B56BA806D}"/>
              </a:ext>
            </a:extLst>
          </p:cNvPr>
          <p:cNvSpPr txBox="1"/>
          <p:nvPr/>
        </p:nvSpPr>
        <p:spPr>
          <a:xfrm>
            <a:off x="2258676" y="4806319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 или 1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55F202A-EA91-4F77-9674-AD019B45907F}"/>
              </a:ext>
            </a:extLst>
          </p:cNvPr>
          <p:cNvCxnSpPr>
            <a:cxnSpLocks/>
          </p:cNvCxnSpPr>
          <p:nvPr/>
        </p:nvCxnSpPr>
        <p:spPr>
          <a:xfrm>
            <a:off x="7026674" y="3872680"/>
            <a:ext cx="20174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A76DF029-67CF-4E1A-8AAB-C56928DCBE9F}"/>
              </a:ext>
            </a:extLst>
          </p:cNvPr>
          <p:cNvSpPr/>
          <p:nvPr/>
        </p:nvSpPr>
        <p:spPr>
          <a:xfrm>
            <a:off x="4514137" y="3002849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BAA528-C373-4EBE-A024-9DF84987E6CD}"/>
              </a:ext>
            </a:extLst>
          </p:cNvPr>
          <p:cNvSpPr txBox="1"/>
          <p:nvPr/>
        </p:nvSpPr>
        <p:spPr>
          <a:xfrm>
            <a:off x="4582590" y="30514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73DD891-0B6A-4DFD-8F53-AD1D396A77EE}"/>
              </a:ext>
            </a:extLst>
          </p:cNvPr>
          <p:cNvSpPr/>
          <p:nvPr/>
        </p:nvSpPr>
        <p:spPr>
          <a:xfrm>
            <a:off x="4498288" y="3696572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0A68D-6F4D-4BD7-A020-BAE747A37D40}"/>
              </a:ext>
            </a:extLst>
          </p:cNvPr>
          <p:cNvSpPr txBox="1"/>
          <p:nvPr/>
        </p:nvSpPr>
        <p:spPr>
          <a:xfrm>
            <a:off x="4566741" y="37451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B79B0CB-684F-40DB-903B-F75ABBD20804}"/>
              </a:ext>
            </a:extLst>
          </p:cNvPr>
          <p:cNvSpPr/>
          <p:nvPr/>
        </p:nvSpPr>
        <p:spPr>
          <a:xfrm>
            <a:off x="4512308" y="4505806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88547-586F-4B10-87EF-FDD9FC48A9E8}"/>
              </a:ext>
            </a:extLst>
          </p:cNvPr>
          <p:cNvSpPr txBox="1"/>
          <p:nvPr/>
        </p:nvSpPr>
        <p:spPr>
          <a:xfrm>
            <a:off x="4483662" y="456248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2213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нейронов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8F76B2DD-C134-496E-8772-E8163ACB8FD1}"/>
              </a:ext>
            </a:extLst>
          </p:cNvPr>
          <p:cNvSpPr/>
          <p:nvPr/>
        </p:nvSpPr>
        <p:spPr>
          <a:xfrm>
            <a:off x="5540531" y="3130766"/>
            <a:ext cx="1399951" cy="1399951"/>
          </a:xfrm>
          <a:prstGeom prst="ellipse">
            <a:avLst/>
          </a:prstGeom>
          <a:solidFill>
            <a:schemeClr val="bg1"/>
          </a:solidFill>
          <a:ln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72A3AC55-EAF7-4DBE-AA4E-986E98DBFD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352929"/>
              </p:ext>
            </p:extLst>
          </p:nvPr>
        </p:nvGraphicFramePr>
        <p:xfrm>
          <a:off x="5779383" y="3429000"/>
          <a:ext cx="928353" cy="79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3" imgW="10158480" imgH="8710920" progId="Photoshop.Image.13">
                  <p:embed/>
                </p:oleObj>
              </mc:Choice>
              <mc:Fallback>
                <p:oleObj name="Image" r:id="rId3" imgW="10158480" imgH="8710920" progId="Photoshop.Image.13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E21C6ED-2856-4A0D-9149-028841971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9383" y="3429000"/>
                        <a:ext cx="928353" cy="797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E1C6BC2-C27B-4EE7-AF61-2C0CB95A5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011" y="2687082"/>
            <a:ext cx="600247" cy="600247"/>
          </a:xfrm>
          <a:prstGeom prst="rect">
            <a:avLst/>
          </a:prstGeom>
        </p:spPr>
      </p:pic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DDF6A80-586E-4A10-B9B7-C9ADCCBF7143}"/>
              </a:ext>
            </a:extLst>
          </p:cNvPr>
          <p:cNvCxnSpPr/>
          <p:nvPr/>
        </p:nvCxnSpPr>
        <p:spPr>
          <a:xfrm>
            <a:off x="3966346" y="2979965"/>
            <a:ext cx="1609344" cy="460996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A4B1853-3B4F-4197-8DF7-BF9040ECA1C7}"/>
              </a:ext>
            </a:extLst>
          </p:cNvPr>
          <p:cNvCxnSpPr>
            <a:cxnSpLocks/>
          </p:cNvCxnSpPr>
          <p:nvPr/>
        </p:nvCxnSpPr>
        <p:spPr>
          <a:xfrm>
            <a:off x="3958733" y="3896792"/>
            <a:ext cx="1495606" cy="24112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47EC8D20-8153-4C2B-9AA4-E9EEC4DD4101}"/>
              </a:ext>
            </a:extLst>
          </p:cNvPr>
          <p:cNvCxnSpPr>
            <a:cxnSpLocks/>
          </p:cNvCxnSpPr>
          <p:nvPr/>
        </p:nvCxnSpPr>
        <p:spPr>
          <a:xfrm flipV="1">
            <a:off x="4042896" y="4413589"/>
            <a:ext cx="1532794" cy="527929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D69321D-798D-4FD9-A8F0-1A73112F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529" y="4569909"/>
            <a:ext cx="897079" cy="89707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9D135C5-59D9-4A0A-BE4B-F9EEBA1AE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102" y="3631322"/>
            <a:ext cx="645545" cy="6632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08C273-2CE8-415E-ADD1-7D90695B882D}"/>
              </a:ext>
            </a:extLst>
          </p:cNvPr>
          <p:cNvSpPr txBox="1"/>
          <p:nvPr/>
        </p:nvSpPr>
        <p:spPr>
          <a:xfrm>
            <a:off x="2735363" y="282607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272AB-A3C3-4655-AD53-219D4702E111}"/>
              </a:ext>
            </a:extLst>
          </p:cNvPr>
          <p:cNvSpPr txBox="1"/>
          <p:nvPr/>
        </p:nvSpPr>
        <p:spPr>
          <a:xfrm>
            <a:off x="2729956" y="378642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8BF21A-F55A-4EC6-BFBE-5B5744FC5CDA}"/>
              </a:ext>
            </a:extLst>
          </p:cNvPr>
          <p:cNvSpPr txBox="1"/>
          <p:nvPr/>
        </p:nvSpPr>
        <p:spPr>
          <a:xfrm>
            <a:off x="2751372" y="48039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1FAFE80-911F-4374-B8B9-A7171F803AB7}"/>
              </a:ext>
            </a:extLst>
          </p:cNvPr>
          <p:cNvCxnSpPr>
            <a:cxnSpLocks/>
          </p:cNvCxnSpPr>
          <p:nvPr/>
        </p:nvCxnSpPr>
        <p:spPr>
          <a:xfrm>
            <a:off x="7026674" y="3872680"/>
            <a:ext cx="20174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A652DFB5-E712-4158-8A92-D3117CB5CE18}"/>
              </a:ext>
            </a:extLst>
          </p:cNvPr>
          <p:cNvSpPr/>
          <p:nvPr/>
        </p:nvSpPr>
        <p:spPr>
          <a:xfrm>
            <a:off x="4514137" y="3002849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55354-85F8-4357-8A71-F031B5D2BA5C}"/>
              </a:ext>
            </a:extLst>
          </p:cNvPr>
          <p:cNvSpPr txBox="1"/>
          <p:nvPr/>
        </p:nvSpPr>
        <p:spPr>
          <a:xfrm>
            <a:off x="4582590" y="30514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2560184-9A6A-4240-9309-D9E890F3F3D5}"/>
              </a:ext>
            </a:extLst>
          </p:cNvPr>
          <p:cNvSpPr/>
          <p:nvPr/>
        </p:nvSpPr>
        <p:spPr>
          <a:xfrm>
            <a:off x="4498288" y="3696572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EEF5D3-DC3B-4737-A1AA-79BF71AAC876}"/>
              </a:ext>
            </a:extLst>
          </p:cNvPr>
          <p:cNvSpPr txBox="1"/>
          <p:nvPr/>
        </p:nvSpPr>
        <p:spPr>
          <a:xfrm>
            <a:off x="4566741" y="37451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B5C4AF9-66D2-4E1C-8679-1CAC3DC5AB83}"/>
              </a:ext>
            </a:extLst>
          </p:cNvPr>
          <p:cNvSpPr/>
          <p:nvPr/>
        </p:nvSpPr>
        <p:spPr>
          <a:xfrm>
            <a:off x="4512308" y="4505806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C09EF7-A960-4F29-9E48-D3B400643DF6}"/>
              </a:ext>
            </a:extLst>
          </p:cNvPr>
          <p:cNvSpPr txBox="1"/>
          <p:nvPr/>
        </p:nvSpPr>
        <p:spPr>
          <a:xfrm>
            <a:off x="4457097" y="45236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62C339-7050-410D-B406-07A012465C94}"/>
              </a:ext>
            </a:extLst>
          </p:cNvPr>
          <p:cNvSpPr txBox="1"/>
          <p:nvPr/>
        </p:nvSpPr>
        <p:spPr>
          <a:xfrm>
            <a:off x="6995890" y="3407675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8х2 + 5х5 + 0х100 = 41</a:t>
            </a:r>
          </a:p>
        </p:txBody>
      </p:sp>
    </p:spTree>
    <p:extLst>
      <p:ext uri="{BB962C8B-B14F-4D97-AF65-F5344CB8AC3E}">
        <p14:creationId xmlns:p14="http://schemas.microsoft.com/office/powerpoint/2010/main" val="276300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Работа нейронов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8F76B2DD-C134-496E-8772-E8163ACB8FD1}"/>
              </a:ext>
            </a:extLst>
          </p:cNvPr>
          <p:cNvSpPr/>
          <p:nvPr/>
        </p:nvSpPr>
        <p:spPr>
          <a:xfrm>
            <a:off x="5540531" y="3130766"/>
            <a:ext cx="1399951" cy="1399951"/>
          </a:xfrm>
          <a:prstGeom prst="ellipse">
            <a:avLst/>
          </a:prstGeom>
          <a:solidFill>
            <a:schemeClr val="bg1"/>
          </a:solidFill>
          <a:ln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72A3AC55-EAF7-4DBE-AA4E-986E98DBF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9383" y="3429000"/>
          <a:ext cx="928353" cy="79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" r:id="rId3" imgW="10158480" imgH="8710920" progId="Photoshop.Image.13">
                  <p:embed/>
                </p:oleObj>
              </mc:Choice>
              <mc:Fallback>
                <p:oleObj name="Image" r:id="rId3" imgW="10158480" imgH="8710920" progId="Photoshop.Image.13">
                  <p:embed/>
                  <p:pic>
                    <p:nvPicPr>
                      <p:cNvPr id="36" name="Объект 35">
                        <a:extLst>
                          <a:ext uri="{FF2B5EF4-FFF2-40B4-BE49-F238E27FC236}">
                            <a16:creationId xmlns:a16="http://schemas.microsoft.com/office/drawing/2014/main" id="{72A3AC55-EAF7-4DBE-AA4E-986E98DBF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9383" y="3429000"/>
                        <a:ext cx="928353" cy="797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DDF6A80-586E-4A10-B9B7-C9ADCCBF7143}"/>
              </a:ext>
            </a:extLst>
          </p:cNvPr>
          <p:cNvCxnSpPr/>
          <p:nvPr/>
        </p:nvCxnSpPr>
        <p:spPr>
          <a:xfrm>
            <a:off x="3966346" y="2979965"/>
            <a:ext cx="1609344" cy="460996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A4B1853-3B4F-4197-8DF7-BF9040ECA1C7}"/>
              </a:ext>
            </a:extLst>
          </p:cNvPr>
          <p:cNvCxnSpPr>
            <a:cxnSpLocks/>
          </p:cNvCxnSpPr>
          <p:nvPr/>
        </p:nvCxnSpPr>
        <p:spPr>
          <a:xfrm>
            <a:off x="3958733" y="3896792"/>
            <a:ext cx="1495606" cy="24112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47EC8D20-8153-4C2B-9AA4-E9EEC4DD4101}"/>
              </a:ext>
            </a:extLst>
          </p:cNvPr>
          <p:cNvCxnSpPr>
            <a:cxnSpLocks/>
          </p:cNvCxnSpPr>
          <p:nvPr/>
        </p:nvCxnSpPr>
        <p:spPr>
          <a:xfrm flipV="1">
            <a:off x="4042896" y="4413589"/>
            <a:ext cx="1532794" cy="527929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D69321D-798D-4FD9-A8F0-1A73112F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529" y="4569909"/>
            <a:ext cx="897079" cy="89707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9D135C5-59D9-4A0A-BE4B-F9EEBA1A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102" y="3631322"/>
            <a:ext cx="645545" cy="6632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08C273-2CE8-415E-ADD1-7D90695B882D}"/>
              </a:ext>
            </a:extLst>
          </p:cNvPr>
          <p:cNvSpPr txBox="1"/>
          <p:nvPr/>
        </p:nvSpPr>
        <p:spPr>
          <a:xfrm>
            <a:off x="2661668" y="281610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272AB-A3C3-4655-AD53-219D4702E111}"/>
              </a:ext>
            </a:extLst>
          </p:cNvPr>
          <p:cNvSpPr txBox="1"/>
          <p:nvPr/>
        </p:nvSpPr>
        <p:spPr>
          <a:xfrm>
            <a:off x="2680895" y="37842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8BF21A-F55A-4EC6-BFBE-5B5744FC5CDA}"/>
              </a:ext>
            </a:extLst>
          </p:cNvPr>
          <p:cNvSpPr txBox="1"/>
          <p:nvPr/>
        </p:nvSpPr>
        <p:spPr>
          <a:xfrm>
            <a:off x="2751372" y="4803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0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1FAFE80-911F-4374-B8B9-A7171F803AB7}"/>
              </a:ext>
            </a:extLst>
          </p:cNvPr>
          <p:cNvCxnSpPr>
            <a:cxnSpLocks/>
          </p:cNvCxnSpPr>
          <p:nvPr/>
        </p:nvCxnSpPr>
        <p:spPr>
          <a:xfrm>
            <a:off x="7026674" y="3872680"/>
            <a:ext cx="20174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A652DFB5-E712-4158-8A92-D3117CB5CE18}"/>
              </a:ext>
            </a:extLst>
          </p:cNvPr>
          <p:cNvSpPr/>
          <p:nvPr/>
        </p:nvSpPr>
        <p:spPr>
          <a:xfrm>
            <a:off x="4514137" y="3002849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55354-85F8-4357-8A71-F031B5D2BA5C}"/>
              </a:ext>
            </a:extLst>
          </p:cNvPr>
          <p:cNvSpPr txBox="1"/>
          <p:nvPr/>
        </p:nvSpPr>
        <p:spPr>
          <a:xfrm>
            <a:off x="4582590" y="30514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2560184-9A6A-4240-9309-D9E890F3F3D5}"/>
              </a:ext>
            </a:extLst>
          </p:cNvPr>
          <p:cNvSpPr/>
          <p:nvPr/>
        </p:nvSpPr>
        <p:spPr>
          <a:xfrm>
            <a:off x="4498288" y="3696572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EEF5D3-DC3B-4737-A1AA-79BF71AAC876}"/>
              </a:ext>
            </a:extLst>
          </p:cNvPr>
          <p:cNvSpPr txBox="1"/>
          <p:nvPr/>
        </p:nvSpPr>
        <p:spPr>
          <a:xfrm>
            <a:off x="4566741" y="37451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B5C4AF9-66D2-4E1C-8679-1CAC3DC5AB83}"/>
              </a:ext>
            </a:extLst>
          </p:cNvPr>
          <p:cNvSpPr/>
          <p:nvPr/>
        </p:nvSpPr>
        <p:spPr>
          <a:xfrm>
            <a:off x="4512308" y="4505806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C09EF7-A960-4F29-9E48-D3B400643DF6}"/>
              </a:ext>
            </a:extLst>
          </p:cNvPr>
          <p:cNvSpPr txBox="1"/>
          <p:nvPr/>
        </p:nvSpPr>
        <p:spPr>
          <a:xfrm>
            <a:off x="4457097" y="45236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62C339-7050-410D-B406-07A012465C94}"/>
              </a:ext>
            </a:extLst>
          </p:cNvPr>
          <p:cNvSpPr txBox="1"/>
          <p:nvPr/>
        </p:nvSpPr>
        <p:spPr>
          <a:xfrm>
            <a:off x="6920389" y="340767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-10х2 + 10х5 + 0х100 = 30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984ED77-484A-49E6-A85B-0A848FA44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33" y="2767700"/>
            <a:ext cx="689775" cy="6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7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Маша меняет всё!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8F76B2DD-C134-496E-8772-E8163ACB8FD1}"/>
              </a:ext>
            </a:extLst>
          </p:cNvPr>
          <p:cNvSpPr/>
          <p:nvPr/>
        </p:nvSpPr>
        <p:spPr>
          <a:xfrm>
            <a:off x="5540531" y="3130766"/>
            <a:ext cx="1399951" cy="1399951"/>
          </a:xfrm>
          <a:prstGeom prst="ellipse">
            <a:avLst/>
          </a:prstGeom>
          <a:solidFill>
            <a:schemeClr val="bg1"/>
          </a:solidFill>
          <a:ln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" name="Объект 35">
            <a:extLst>
              <a:ext uri="{FF2B5EF4-FFF2-40B4-BE49-F238E27FC236}">
                <a16:creationId xmlns:a16="http://schemas.microsoft.com/office/drawing/2014/main" id="{72A3AC55-EAF7-4DBE-AA4E-986E98DBF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9383" y="3429000"/>
          <a:ext cx="928353" cy="79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3" imgW="10158480" imgH="8710920" progId="Photoshop.Image.13">
                  <p:embed/>
                </p:oleObj>
              </mc:Choice>
              <mc:Fallback>
                <p:oleObj name="Image" r:id="rId3" imgW="10158480" imgH="8710920" progId="Photoshop.Image.13">
                  <p:embed/>
                  <p:pic>
                    <p:nvPicPr>
                      <p:cNvPr id="36" name="Объект 35">
                        <a:extLst>
                          <a:ext uri="{FF2B5EF4-FFF2-40B4-BE49-F238E27FC236}">
                            <a16:creationId xmlns:a16="http://schemas.microsoft.com/office/drawing/2014/main" id="{72A3AC55-EAF7-4DBE-AA4E-986E98DBF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9383" y="3429000"/>
                        <a:ext cx="928353" cy="797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DDF6A80-586E-4A10-B9B7-C9ADCCBF7143}"/>
              </a:ext>
            </a:extLst>
          </p:cNvPr>
          <p:cNvCxnSpPr/>
          <p:nvPr/>
        </p:nvCxnSpPr>
        <p:spPr>
          <a:xfrm>
            <a:off x="3966346" y="2979965"/>
            <a:ext cx="1609344" cy="460996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A4B1853-3B4F-4197-8DF7-BF9040ECA1C7}"/>
              </a:ext>
            </a:extLst>
          </p:cNvPr>
          <p:cNvCxnSpPr>
            <a:cxnSpLocks/>
          </p:cNvCxnSpPr>
          <p:nvPr/>
        </p:nvCxnSpPr>
        <p:spPr>
          <a:xfrm>
            <a:off x="3958733" y="3896792"/>
            <a:ext cx="1495606" cy="24112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47EC8D20-8153-4C2B-9AA4-E9EEC4DD4101}"/>
              </a:ext>
            </a:extLst>
          </p:cNvPr>
          <p:cNvCxnSpPr>
            <a:cxnSpLocks/>
          </p:cNvCxnSpPr>
          <p:nvPr/>
        </p:nvCxnSpPr>
        <p:spPr>
          <a:xfrm flipV="1">
            <a:off x="4042896" y="4413589"/>
            <a:ext cx="1532794" cy="527929"/>
          </a:xfrm>
          <a:prstGeom prst="straightConnector1">
            <a:avLst/>
          </a:prstGeom>
          <a:ln w="47625">
            <a:solidFill>
              <a:srgbClr val="2763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D69321D-798D-4FD9-A8F0-1A73112F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529" y="4569909"/>
            <a:ext cx="897079" cy="89707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9D135C5-59D9-4A0A-BE4B-F9EEBA1A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102" y="3631322"/>
            <a:ext cx="645545" cy="6632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08C273-2CE8-415E-ADD1-7D90695B882D}"/>
              </a:ext>
            </a:extLst>
          </p:cNvPr>
          <p:cNvSpPr txBox="1"/>
          <p:nvPr/>
        </p:nvSpPr>
        <p:spPr>
          <a:xfrm>
            <a:off x="2661668" y="281610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6272AB-A3C3-4655-AD53-219D4702E111}"/>
              </a:ext>
            </a:extLst>
          </p:cNvPr>
          <p:cNvSpPr txBox="1"/>
          <p:nvPr/>
        </p:nvSpPr>
        <p:spPr>
          <a:xfrm>
            <a:off x="2695754" y="378508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8BF21A-F55A-4EC6-BFBE-5B5744FC5CDA}"/>
              </a:ext>
            </a:extLst>
          </p:cNvPr>
          <p:cNvSpPr txBox="1"/>
          <p:nvPr/>
        </p:nvSpPr>
        <p:spPr>
          <a:xfrm>
            <a:off x="2751372" y="4803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1FAFE80-911F-4374-B8B9-A7171F803AB7}"/>
              </a:ext>
            </a:extLst>
          </p:cNvPr>
          <p:cNvCxnSpPr>
            <a:cxnSpLocks/>
          </p:cNvCxnSpPr>
          <p:nvPr/>
        </p:nvCxnSpPr>
        <p:spPr>
          <a:xfrm>
            <a:off x="7026674" y="3872680"/>
            <a:ext cx="2017464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A652DFB5-E712-4158-8A92-D3117CB5CE18}"/>
              </a:ext>
            </a:extLst>
          </p:cNvPr>
          <p:cNvSpPr/>
          <p:nvPr/>
        </p:nvSpPr>
        <p:spPr>
          <a:xfrm>
            <a:off x="4514137" y="3002849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55354-85F8-4357-8A71-F031B5D2BA5C}"/>
              </a:ext>
            </a:extLst>
          </p:cNvPr>
          <p:cNvSpPr txBox="1"/>
          <p:nvPr/>
        </p:nvSpPr>
        <p:spPr>
          <a:xfrm>
            <a:off x="4582590" y="30514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2560184-9A6A-4240-9309-D9E890F3F3D5}"/>
              </a:ext>
            </a:extLst>
          </p:cNvPr>
          <p:cNvSpPr/>
          <p:nvPr/>
        </p:nvSpPr>
        <p:spPr>
          <a:xfrm>
            <a:off x="4498288" y="3696572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EEF5D3-DC3B-4737-A1AA-79BF71AAC876}"/>
              </a:ext>
            </a:extLst>
          </p:cNvPr>
          <p:cNvSpPr txBox="1"/>
          <p:nvPr/>
        </p:nvSpPr>
        <p:spPr>
          <a:xfrm>
            <a:off x="4566741" y="37451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B5C4AF9-66D2-4E1C-8679-1CAC3DC5AB83}"/>
              </a:ext>
            </a:extLst>
          </p:cNvPr>
          <p:cNvSpPr/>
          <p:nvPr/>
        </p:nvSpPr>
        <p:spPr>
          <a:xfrm>
            <a:off x="4512308" y="4505806"/>
            <a:ext cx="421905" cy="421905"/>
          </a:xfrm>
          <a:prstGeom prst="ellipse">
            <a:avLst/>
          </a:prstGeom>
          <a:solidFill>
            <a:schemeClr val="bg1"/>
          </a:solidFill>
          <a:ln w="3175">
            <a:solidFill>
              <a:srgbClr val="276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        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C09EF7-A960-4F29-9E48-D3B400643DF6}"/>
              </a:ext>
            </a:extLst>
          </p:cNvPr>
          <p:cNvSpPr txBox="1"/>
          <p:nvPr/>
        </p:nvSpPr>
        <p:spPr>
          <a:xfrm>
            <a:off x="4457097" y="45236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62C339-7050-410D-B406-07A012465C94}"/>
              </a:ext>
            </a:extLst>
          </p:cNvPr>
          <p:cNvSpPr txBox="1"/>
          <p:nvPr/>
        </p:nvSpPr>
        <p:spPr>
          <a:xfrm>
            <a:off x="6920389" y="3407675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-10х2 + 2х5 + 1х100 = 90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984ED77-484A-49E6-A85B-0A848FA44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33" y="2767700"/>
            <a:ext cx="689775" cy="6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8C42C-D650-499F-90F4-9A9E6CA0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Предсказание температуры</a:t>
            </a:r>
          </a:p>
        </p:txBody>
      </p:sp>
      <p:pic>
        <p:nvPicPr>
          <p:cNvPr id="24" name="Google Shape;161;p22">
            <a:extLst>
              <a:ext uri="{FF2B5EF4-FFF2-40B4-BE49-F238E27FC236}">
                <a16:creationId xmlns:a16="http://schemas.microsoft.com/office/drawing/2014/main" id="{28A505C2-269B-4CAF-AEB6-66125D3C46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5817" y="2092715"/>
            <a:ext cx="4083754" cy="181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62;p22">
            <a:extLst>
              <a:ext uri="{FF2B5EF4-FFF2-40B4-BE49-F238E27FC236}">
                <a16:creationId xmlns:a16="http://schemas.microsoft.com/office/drawing/2014/main" id="{BA6C72D5-6915-495F-AE01-CB428AA4C2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4732" y="4242833"/>
            <a:ext cx="4267543" cy="184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63;p22">
            <a:extLst>
              <a:ext uri="{FF2B5EF4-FFF2-40B4-BE49-F238E27FC236}">
                <a16:creationId xmlns:a16="http://schemas.microsoft.com/office/drawing/2014/main" id="{4047021B-5A14-4588-BCD3-E7FAF133FC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2275" y="2459742"/>
            <a:ext cx="4083756" cy="1938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7746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528</Words>
  <Application>Microsoft Office PowerPoint</Application>
  <PresentationFormat>Широкоэкранный</PresentationFormat>
  <Paragraphs>180</Paragraphs>
  <Slides>42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Arial</vt:lpstr>
      <vt:lpstr>Bahnschrift SemiBold SemiConden</vt:lpstr>
      <vt:lpstr>Calibri</vt:lpstr>
      <vt:lpstr>Calibri Light</vt:lpstr>
      <vt:lpstr>Montserrat</vt:lpstr>
      <vt:lpstr>Verdana</vt:lpstr>
      <vt:lpstr>Тема Office</vt:lpstr>
      <vt:lpstr>Image</vt:lpstr>
      <vt:lpstr>Machine Learning (ML)</vt:lpstr>
      <vt:lpstr>Что мы будем изучать?</vt:lpstr>
      <vt:lpstr>Нейрон</vt:lpstr>
      <vt:lpstr>Модель нейрона для ИИ</vt:lpstr>
      <vt:lpstr>Работа нейронов</vt:lpstr>
      <vt:lpstr>Работа нейронов</vt:lpstr>
      <vt:lpstr>Работа нейронов</vt:lpstr>
      <vt:lpstr>Маша меняет всё!</vt:lpstr>
      <vt:lpstr>Предсказание температуры</vt:lpstr>
      <vt:lpstr>Находим фигуры на изображении</vt:lpstr>
      <vt:lpstr>Находим фигуры на изображении</vt:lpstr>
      <vt:lpstr>Находим фигуры на изображении</vt:lpstr>
      <vt:lpstr>CATS vs DOGS</vt:lpstr>
      <vt:lpstr>Выделяем признаки</vt:lpstr>
      <vt:lpstr>Выделяем признаки</vt:lpstr>
      <vt:lpstr>Выделяем признаки</vt:lpstr>
      <vt:lpstr>Первый слой нейронов</vt:lpstr>
      <vt:lpstr>Первый слой нейронов</vt:lpstr>
      <vt:lpstr>Второй слой нейронов</vt:lpstr>
      <vt:lpstr>Второй слой нейронов</vt:lpstr>
      <vt:lpstr>Финальный слой нейронов - классификатор</vt:lpstr>
      <vt:lpstr>Финальный слой нейронов - классификатор</vt:lpstr>
      <vt:lpstr>Мы рассмотрели уже обученные нейросети  А как они учатся?</vt:lpstr>
      <vt:lpstr>Как учатся живые люди?</vt:lpstr>
      <vt:lpstr>Как учатся живые люди?</vt:lpstr>
      <vt:lpstr>Как учатся живые люди?</vt:lpstr>
      <vt:lpstr>Как учатся живые люди?</vt:lpstr>
      <vt:lpstr>Обучение нейросети – это…  ПОДБОР ВЕСОВ</vt:lpstr>
      <vt:lpstr>Только что мы рассмотрели классический вариант ОБУЧЕНИЯ С УЧИТЕЛЕМ</vt:lpstr>
      <vt:lpstr>Задача – восстановить базу данных ветеринарной клиники</vt:lpstr>
      <vt:lpstr>Создадим полносвязную нейросеть</vt:lpstr>
      <vt:lpstr>Нейросеть классифицирует исходные данные</vt:lpstr>
      <vt:lpstr>Влияние нейрона на другие нейроны</vt:lpstr>
      <vt:lpstr>«Заморозим» другие нейроны</vt:lpstr>
      <vt:lpstr>Влияние веса на точность результата</vt:lpstr>
      <vt:lpstr>Градиентный спуск</vt:lpstr>
      <vt:lpstr>Градиентный спуск</vt:lpstr>
      <vt:lpstr>Градиентный спуск при двух нейронах</vt:lpstr>
      <vt:lpstr>Самое главное для обучения нейросети</vt:lpstr>
      <vt:lpstr>Наш выбор - среда разработки от Google</vt:lpstr>
      <vt:lpstr>Какие библиотеки используем?</vt:lpstr>
      <vt:lpstr>Задание на дом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(ML)</dc:title>
  <dc:creator>Arkady Romanov</dc:creator>
  <cp:lastModifiedBy>Spaceship24</cp:lastModifiedBy>
  <cp:revision>18</cp:revision>
  <dcterms:created xsi:type="dcterms:W3CDTF">2021-09-04T10:44:45Z</dcterms:created>
  <dcterms:modified xsi:type="dcterms:W3CDTF">2022-06-17T10:22:16Z</dcterms:modified>
</cp:coreProperties>
</file>